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7" r:id="rId2"/>
    <p:sldId id="301" r:id="rId3"/>
    <p:sldId id="314" r:id="rId4"/>
    <p:sldId id="303" r:id="rId5"/>
    <p:sldId id="304" r:id="rId6"/>
    <p:sldId id="293" r:id="rId7"/>
    <p:sldId id="305" r:id="rId8"/>
    <p:sldId id="306" r:id="rId9"/>
    <p:sldId id="307" r:id="rId10"/>
    <p:sldId id="308" r:id="rId11"/>
    <p:sldId id="309" r:id="rId12"/>
    <p:sldId id="313" r:id="rId13"/>
    <p:sldId id="31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7E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95" autoAdjust="0"/>
    <p:restoredTop sz="94364" autoAdjust="0"/>
  </p:normalViewPr>
  <p:slideViewPr>
    <p:cSldViewPr snapToGrid="0">
      <p:cViewPr varScale="1">
        <p:scale>
          <a:sx n="110" d="100"/>
          <a:sy n="110" d="100"/>
        </p:scale>
        <p:origin x="-34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41AB49-E0D2-42FE-A444-20B577777428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72FC8684-BD89-4310-9E29-41C3857BE18E}">
      <dgm:prSet phldrT="[Text]"/>
      <dgm:spPr/>
      <dgm:t>
        <a:bodyPr/>
        <a:lstStyle/>
        <a:p>
          <a:r>
            <a:rPr lang="mn-MN" dirty="0" smtClean="0"/>
            <a:t>Гэрээр айлчлах үйлчилгээг ХХИТөвөөр үйлчлүүлдэг хүнд  хэлбэрийн бэрхшээлтэй 6 хүүхдийн гэрээр 2 удаагийн давтамжтай очиж эрүүл мэнд, боловсролыг дэмжих  үйлчилгээг үзүүлж эцэг ах асран хаммгаалагчдад зөвлөгөө мэдээлэл агч ном гарын авлагаар хангаж ажиллаа.</a:t>
          </a:r>
          <a:endParaRPr lang="en-US" dirty="0"/>
        </a:p>
      </dgm:t>
    </dgm:pt>
    <dgm:pt modelId="{4B3CFD29-0C26-49C8-864C-7242BFB4DFEB}" type="parTrans" cxnId="{C895745D-B968-436A-BA1E-C44D33572C7C}">
      <dgm:prSet/>
      <dgm:spPr/>
      <dgm:t>
        <a:bodyPr/>
        <a:lstStyle/>
        <a:p>
          <a:endParaRPr lang="en-US"/>
        </a:p>
      </dgm:t>
    </dgm:pt>
    <dgm:pt modelId="{0BCD69F2-23DF-4A72-99EB-53FDED39F80A}" type="sibTrans" cxnId="{C895745D-B968-436A-BA1E-C44D33572C7C}">
      <dgm:prSet/>
      <dgm:spPr/>
      <dgm:t>
        <a:bodyPr/>
        <a:lstStyle/>
        <a:p>
          <a:endParaRPr lang="en-US"/>
        </a:p>
      </dgm:t>
    </dgm:pt>
    <dgm:pt modelId="{9D09EC88-DC26-4CFB-B4C5-9F61687A0079}">
      <dgm:prSet phldrT="[Text]"/>
      <dgm:spPr/>
      <dgm:t>
        <a:bodyPr/>
        <a:lstStyle/>
        <a:p>
          <a:r>
            <a:rPr lang="en-US" dirty="0" smtClean="0"/>
            <a:t>TUSS DX CORE </a:t>
          </a:r>
          <a:r>
            <a:rPr lang="mn-MN" dirty="0" smtClean="0"/>
            <a:t>сургалт нь байгууллагыг бэхжүүлэх, гишүүд ажилтнуудыг чадавхжуулах зорилготой даваа, пүрэв гарагт тогтмол явагдаж ажилчид бүрэн хамрагдаж байна. </a:t>
          </a:r>
          <a:endParaRPr lang="en-US" dirty="0"/>
        </a:p>
      </dgm:t>
    </dgm:pt>
    <dgm:pt modelId="{A68B8E5D-AEA4-4C0B-BE58-E39851407B43}" type="parTrans" cxnId="{AAD4BDAE-D957-439D-8B17-68ADF0E0BA48}">
      <dgm:prSet/>
      <dgm:spPr/>
      <dgm:t>
        <a:bodyPr/>
        <a:lstStyle/>
        <a:p>
          <a:endParaRPr lang="en-US"/>
        </a:p>
      </dgm:t>
    </dgm:pt>
    <dgm:pt modelId="{829884F1-BDE9-4D45-BDDB-D293A37C0D7B}" type="sibTrans" cxnId="{AAD4BDAE-D957-439D-8B17-68ADF0E0BA48}">
      <dgm:prSet/>
      <dgm:spPr/>
      <dgm:t>
        <a:bodyPr/>
        <a:lstStyle/>
        <a:p>
          <a:endParaRPr lang="en-US"/>
        </a:p>
      </dgm:t>
    </dgm:pt>
    <dgm:pt modelId="{C370D1C0-E455-427F-8CF0-4AE386F2C02D}" type="pres">
      <dgm:prSet presAssocID="{EB41AB49-E0D2-42FE-A444-20B577777428}" presName="linearFlow" presStyleCnt="0">
        <dgm:presLayoutVars>
          <dgm:dir/>
          <dgm:resizeHandles val="exact"/>
        </dgm:presLayoutVars>
      </dgm:prSet>
      <dgm:spPr/>
    </dgm:pt>
    <dgm:pt modelId="{A8FD2BEC-1110-43A7-924A-38F65FA0F0B6}" type="pres">
      <dgm:prSet presAssocID="{72FC8684-BD89-4310-9E29-41C3857BE18E}" presName="composite" presStyleCnt="0"/>
      <dgm:spPr/>
    </dgm:pt>
    <dgm:pt modelId="{36BA3E60-FBAD-43DA-B7A7-E03C671222C9}" type="pres">
      <dgm:prSet presAssocID="{72FC8684-BD89-4310-9E29-41C3857BE18E}" presName="imgShp" presStyleLbl="fgImgPlace1" presStyleIdx="0" presStyleCnt="2" custScaleX="277096" custScaleY="301612" custLinFactX="-76549" custLinFactNeighborX="-100000" custLinFactNeighborY="-486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C1039309-F306-474C-9233-E4FC1415D94E}" type="pres">
      <dgm:prSet presAssocID="{72FC8684-BD89-4310-9E29-41C3857BE18E}" presName="txShp" presStyleLbl="node1" presStyleIdx="0" presStyleCnt="2" custScaleX="92154" custScaleY="27180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D1A923-1CEB-482C-B04B-35AB5DC288B1}" type="pres">
      <dgm:prSet presAssocID="{0BCD69F2-23DF-4A72-99EB-53FDED39F80A}" presName="spacing" presStyleCnt="0"/>
      <dgm:spPr/>
    </dgm:pt>
    <dgm:pt modelId="{64F943B8-6E87-4FAA-BC0D-9321B1695718}" type="pres">
      <dgm:prSet presAssocID="{9D09EC88-DC26-4CFB-B4C5-9F61687A0079}" presName="composite" presStyleCnt="0"/>
      <dgm:spPr/>
    </dgm:pt>
    <dgm:pt modelId="{14BAB14B-930C-48A3-8124-2F9D4D2A8612}" type="pres">
      <dgm:prSet presAssocID="{9D09EC88-DC26-4CFB-B4C5-9F61687A0079}" presName="imgShp" presStyleLbl="fgImgPlace1" presStyleIdx="1" presStyleCnt="2" custScaleX="305511" custScaleY="307985" custLinFactX="-79873" custLinFactNeighborX="-100000" custLinFactNeighborY="-6831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D70FCCBE-9E14-428E-BFB0-FB6668FE0227}" type="pres">
      <dgm:prSet presAssocID="{9D09EC88-DC26-4CFB-B4C5-9F61687A0079}" presName="txShp" presStyleLbl="node1" presStyleIdx="1" presStyleCnt="2" custScaleX="96837" custScaleY="26088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AD4BDAE-D957-439D-8B17-68ADF0E0BA48}" srcId="{EB41AB49-E0D2-42FE-A444-20B577777428}" destId="{9D09EC88-DC26-4CFB-B4C5-9F61687A0079}" srcOrd="1" destOrd="0" parTransId="{A68B8E5D-AEA4-4C0B-BE58-E39851407B43}" sibTransId="{829884F1-BDE9-4D45-BDDB-D293A37C0D7B}"/>
    <dgm:cxn modelId="{FE39E295-4E98-4312-8E7E-C252874726C5}" type="presOf" srcId="{72FC8684-BD89-4310-9E29-41C3857BE18E}" destId="{C1039309-F306-474C-9233-E4FC1415D94E}" srcOrd="0" destOrd="0" presId="urn:microsoft.com/office/officeart/2005/8/layout/vList3"/>
    <dgm:cxn modelId="{8D9191EF-3974-47B8-94ED-4CE280DE459C}" type="presOf" srcId="{9D09EC88-DC26-4CFB-B4C5-9F61687A0079}" destId="{D70FCCBE-9E14-428E-BFB0-FB6668FE0227}" srcOrd="0" destOrd="0" presId="urn:microsoft.com/office/officeart/2005/8/layout/vList3"/>
    <dgm:cxn modelId="{DCE963CA-231F-42CF-838E-59C92206C14F}" type="presOf" srcId="{EB41AB49-E0D2-42FE-A444-20B577777428}" destId="{C370D1C0-E455-427F-8CF0-4AE386F2C02D}" srcOrd="0" destOrd="0" presId="urn:microsoft.com/office/officeart/2005/8/layout/vList3"/>
    <dgm:cxn modelId="{C895745D-B968-436A-BA1E-C44D33572C7C}" srcId="{EB41AB49-E0D2-42FE-A444-20B577777428}" destId="{72FC8684-BD89-4310-9E29-41C3857BE18E}" srcOrd="0" destOrd="0" parTransId="{4B3CFD29-0C26-49C8-864C-7242BFB4DFEB}" sibTransId="{0BCD69F2-23DF-4A72-99EB-53FDED39F80A}"/>
    <dgm:cxn modelId="{3B0C5CD9-8285-4969-8361-852B399FD59F}" type="presParOf" srcId="{C370D1C0-E455-427F-8CF0-4AE386F2C02D}" destId="{A8FD2BEC-1110-43A7-924A-38F65FA0F0B6}" srcOrd="0" destOrd="0" presId="urn:microsoft.com/office/officeart/2005/8/layout/vList3"/>
    <dgm:cxn modelId="{4EA220E7-5188-47F2-BAD0-014DAC43359C}" type="presParOf" srcId="{A8FD2BEC-1110-43A7-924A-38F65FA0F0B6}" destId="{36BA3E60-FBAD-43DA-B7A7-E03C671222C9}" srcOrd="0" destOrd="0" presId="urn:microsoft.com/office/officeart/2005/8/layout/vList3"/>
    <dgm:cxn modelId="{6056059E-A7B9-4675-A816-69AAC488E5EF}" type="presParOf" srcId="{A8FD2BEC-1110-43A7-924A-38F65FA0F0B6}" destId="{C1039309-F306-474C-9233-E4FC1415D94E}" srcOrd="1" destOrd="0" presId="urn:microsoft.com/office/officeart/2005/8/layout/vList3"/>
    <dgm:cxn modelId="{BCAA9BEB-4C55-4920-B948-F5877CE8BF52}" type="presParOf" srcId="{C370D1C0-E455-427F-8CF0-4AE386F2C02D}" destId="{D1D1A923-1CEB-482C-B04B-35AB5DC288B1}" srcOrd="1" destOrd="0" presId="urn:microsoft.com/office/officeart/2005/8/layout/vList3"/>
    <dgm:cxn modelId="{17CD6B4E-2797-458A-B724-AE627F9243D2}" type="presParOf" srcId="{C370D1C0-E455-427F-8CF0-4AE386F2C02D}" destId="{64F943B8-6E87-4FAA-BC0D-9321B1695718}" srcOrd="2" destOrd="0" presId="urn:microsoft.com/office/officeart/2005/8/layout/vList3"/>
    <dgm:cxn modelId="{67D11A71-FFE3-4C5C-B4B1-24AB0AA81131}" type="presParOf" srcId="{64F943B8-6E87-4FAA-BC0D-9321B1695718}" destId="{14BAB14B-930C-48A3-8124-2F9D4D2A8612}" srcOrd="0" destOrd="0" presId="urn:microsoft.com/office/officeart/2005/8/layout/vList3"/>
    <dgm:cxn modelId="{B6E926CF-433B-4564-BDB3-895F945B5512}" type="presParOf" srcId="{64F943B8-6E87-4FAA-BC0D-9321B1695718}" destId="{D70FCCBE-9E14-428E-BFB0-FB6668FE022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32B9DFD-051A-402A-9021-155B1A4109A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A879EA2-4022-4DD3-9ED0-2001CD4F5ADF}">
      <dgm:prSet phldrT="[Text]" custT="1"/>
      <dgm:spPr/>
      <dgm:t>
        <a:bodyPr/>
        <a:lstStyle/>
        <a:p>
          <a:r>
            <a:rPr lang="mn-MN" sz="1800" dirty="0" smtClean="0"/>
            <a:t>Өрхийн хөгжлийн төлөвлөгөө сургалт. </a:t>
          </a:r>
          <a:r>
            <a:rPr lang="en-US" sz="1800" dirty="0" smtClean="0"/>
            <a:t>/</a:t>
          </a:r>
          <a:r>
            <a:rPr lang="mn-MN" sz="1800" dirty="0" smtClean="0"/>
            <a:t>13 хүн</a:t>
          </a:r>
          <a:r>
            <a:rPr lang="en-US" sz="1800" dirty="0" smtClean="0"/>
            <a:t>/</a:t>
          </a:r>
          <a:endParaRPr lang="en-US" sz="1800" dirty="0"/>
        </a:p>
      </dgm:t>
    </dgm:pt>
    <dgm:pt modelId="{9CFBE93F-4089-4E21-94AE-57E73817F41A}" type="parTrans" cxnId="{8B594A6D-04CB-4F52-A9C3-9B3950E7BF0E}">
      <dgm:prSet/>
      <dgm:spPr/>
      <dgm:t>
        <a:bodyPr/>
        <a:lstStyle/>
        <a:p>
          <a:endParaRPr lang="en-US"/>
        </a:p>
      </dgm:t>
    </dgm:pt>
    <dgm:pt modelId="{BB297BE7-1161-41AD-968E-8B47C123DF23}" type="sibTrans" cxnId="{8B594A6D-04CB-4F52-A9C3-9B3950E7BF0E}">
      <dgm:prSet/>
      <dgm:spPr/>
      <dgm:t>
        <a:bodyPr/>
        <a:lstStyle/>
        <a:p>
          <a:endParaRPr lang="en-US"/>
        </a:p>
      </dgm:t>
    </dgm:pt>
    <dgm:pt modelId="{D3D72457-D446-444B-9305-4EB1E9A7ECDA}">
      <dgm:prSet phldrT="[Text]" custT="1"/>
      <dgm:spPr/>
      <dgm:t>
        <a:bodyPr/>
        <a:lstStyle/>
        <a:p>
          <a:r>
            <a:rPr lang="mn-MN" sz="1400" dirty="0" smtClean="0"/>
            <a:t>Энэхүү сургалтыг танхимаар зохион байгуулснаар эцэг эхчүүд илүү ойр байж санал бодлоо чөлөөтэй илэрхийлж өөрт тулгамдаж буй асуудлаа бусдтай  хуваалцан харилцан туршилга солилцсон сургалт боллоо. </a:t>
          </a:r>
          <a:endParaRPr lang="en-US" sz="1400" dirty="0"/>
        </a:p>
      </dgm:t>
    </dgm:pt>
    <dgm:pt modelId="{5BB2E48A-CB45-451C-8E8B-8AEBDAFACAB6}" type="parTrans" cxnId="{0A8CE6DA-7924-472A-AFE7-6F1074C4B600}">
      <dgm:prSet/>
      <dgm:spPr/>
      <dgm:t>
        <a:bodyPr/>
        <a:lstStyle/>
        <a:p>
          <a:endParaRPr lang="en-US"/>
        </a:p>
      </dgm:t>
    </dgm:pt>
    <dgm:pt modelId="{B2F04400-69C0-4CC5-AE56-B5DED12EE0C5}" type="sibTrans" cxnId="{0A8CE6DA-7924-472A-AFE7-6F1074C4B600}">
      <dgm:prSet/>
      <dgm:spPr/>
      <dgm:t>
        <a:bodyPr/>
        <a:lstStyle/>
        <a:p>
          <a:endParaRPr lang="en-US"/>
        </a:p>
      </dgm:t>
    </dgm:pt>
    <dgm:pt modelId="{4EC5E8C8-88D3-404F-BDBF-C100E61E36DB}">
      <dgm:prSet phldrT="[Text]" custT="1"/>
      <dgm:spPr/>
      <dgm:t>
        <a:bodyPr/>
        <a:lstStyle/>
        <a:p>
          <a:pPr algn="ctr"/>
          <a:r>
            <a:rPr lang="mn-MN" sz="1800" b="1" dirty="0" smtClean="0"/>
            <a:t>Зөвлөх эцэг эхчүүдээ чадавхжуулах сургал</a:t>
          </a:r>
          <a:r>
            <a:rPr lang="mn-MN" sz="2000" b="1" dirty="0" smtClean="0"/>
            <a:t>т </a:t>
          </a:r>
          <a:r>
            <a:rPr lang="en-US" sz="2000" b="1" dirty="0" smtClean="0"/>
            <a:t>/</a:t>
          </a:r>
          <a:r>
            <a:rPr lang="mn-MN" sz="2000" b="1" dirty="0" smtClean="0"/>
            <a:t>23 хүн</a:t>
          </a:r>
          <a:r>
            <a:rPr lang="en-US" sz="2000" b="1" dirty="0" smtClean="0"/>
            <a:t>/</a:t>
          </a:r>
          <a:endParaRPr lang="en-US" sz="2000" b="1" dirty="0"/>
        </a:p>
      </dgm:t>
    </dgm:pt>
    <dgm:pt modelId="{9B0C8F51-0641-4563-82EF-6012799B5092}" type="parTrans" cxnId="{2A0A2ADE-9592-4534-AF74-19A1AC2E4734}">
      <dgm:prSet/>
      <dgm:spPr/>
      <dgm:t>
        <a:bodyPr/>
        <a:lstStyle/>
        <a:p>
          <a:endParaRPr lang="en-US"/>
        </a:p>
      </dgm:t>
    </dgm:pt>
    <dgm:pt modelId="{78709226-D586-4440-BB93-E97B5648668C}" type="sibTrans" cxnId="{2A0A2ADE-9592-4534-AF74-19A1AC2E4734}">
      <dgm:prSet/>
      <dgm:spPr/>
      <dgm:t>
        <a:bodyPr/>
        <a:lstStyle/>
        <a:p>
          <a:endParaRPr lang="en-US"/>
        </a:p>
      </dgm:t>
    </dgm:pt>
    <dgm:pt modelId="{CA480378-71C2-48A4-8149-BF0CB370692A}">
      <dgm:prSet phldrT="[Text]" custT="1"/>
      <dgm:spPr/>
      <dgm:t>
        <a:bodyPr/>
        <a:lstStyle/>
        <a:p>
          <a:r>
            <a:rPr lang="mn-MN" sz="1400" dirty="0" smtClean="0"/>
            <a:t>ХХИТөвийн ажилтан Сэрод зохион байгуулаж, ХХИТөвийн зохицуулагч Баярмаа, ХХҮГ-ийн ажилтан Д.Одцэцэг, “Хөгжлийн шийдэл” төрийн бус байгууллагын зохицуулагч н.Батзол нар мэдээ мэдээлэл хүргэж хамтран зохион байгуулав.</a:t>
          </a:r>
          <a:endParaRPr lang="en-US" sz="1400" dirty="0"/>
        </a:p>
      </dgm:t>
    </dgm:pt>
    <dgm:pt modelId="{6699CF4A-CC2B-4842-94B3-79C0D473CFE5}" type="parTrans" cxnId="{954E1028-9455-43CC-9FE5-139BF74A6A35}">
      <dgm:prSet/>
      <dgm:spPr/>
      <dgm:t>
        <a:bodyPr/>
        <a:lstStyle/>
        <a:p>
          <a:endParaRPr lang="en-US"/>
        </a:p>
      </dgm:t>
    </dgm:pt>
    <dgm:pt modelId="{F00DBA94-E1E3-4FB6-A48D-70BA0856F9F9}" type="sibTrans" cxnId="{954E1028-9455-43CC-9FE5-139BF74A6A35}">
      <dgm:prSet/>
      <dgm:spPr/>
      <dgm:t>
        <a:bodyPr/>
        <a:lstStyle/>
        <a:p>
          <a:endParaRPr lang="en-US"/>
        </a:p>
      </dgm:t>
    </dgm:pt>
    <dgm:pt modelId="{8481E476-A36C-4BDD-97AD-236BAEECF7E1}">
      <dgm:prSet phldrT="[Text]" custT="1"/>
      <dgm:spPr/>
      <dgm:t>
        <a:bodyPr/>
        <a:lstStyle/>
        <a:p>
          <a:r>
            <a:rPr lang="mn-MN" sz="1400" dirty="0" smtClean="0"/>
            <a:t>ХХҮГ-ийн хөгжлийн бэрхшээлтэй иргэд хариуцсан мэргэжилтэн Н.Бямбахүү</a:t>
          </a:r>
          <a:endParaRPr lang="en-US" sz="1400" dirty="0"/>
        </a:p>
      </dgm:t>
    </dgm:pt>
    <dgm:pt modelId="{9FEA4662-8131-425E-84FB-17186164E9C0}" type="parTrans" cxnId="{9DB2642B-006F-4F67-BEEB-83B0A7826932}">
      <dgm:prSet/>
      <dgm:spPr/>
      <dgm:t>
        <a:bodyPr/>
        <a:lstStyle/>
        <a:p>
          <a:endParaRPr lang="en-US"/>
        </a:p>
      </dgm:t>
    </dgm:pt>
    <dgm:pt modelId="{D2827B0C-F9D7-46EF-9556-069E971BAD38}" type="sibTrans" cxnId="{9DB2642B-006F-4F67-BEEB-83B0A7826932}">
      <dgm:prSet/>
      <dgm:spPr/>
      <dgm:t>
        <a:bodyPr/>
        <a:lstStyle/>
        <a:p>
          <a:endParaRPr lang="en-US"/>
        </a:p>
      </dgm:t>
    </dgm:pt>
    <dgm:pt modelId="{E4C77803-D060-48CD-A479-8508A00B1CD9}">
      <dgm:prSet phldrT="[Text]" custT="1"/>
      <dgm:spPr/>
      <dgm:t>
        <a:bodyPr/>
        <a:lstStyle/>
        <a:p>
          <a:r>
            <a:rPr lang="mn-MN" sz="1400" dirty="0" smtClean="0"/>
            <a:t>ЭМГ-ийн эх хүүхэд эрүүл мэндийн асуудал хариуцсан дарга Г.Оюунсүрэн</a:t>
          </a:r>
          <a:endParaRPr lang="en-US" sz="1400" dirty="0"/>
        </a:p>
      </dgm:t>
    </dgm:pt>
    <dgm:pt modelId="{ECA88051-CE2A-4786-916A-FEED1F3DA9CA}" type="parTrans" cxnId="{FB1999E4-F053-4331-BE50-58C8568FE1A8}">
      <dgm:prSet/>
      <dgm:spPr/>
      <dgm:t>
        <a:bodyPr/>
        <a:lstStyle/>
        <a:p>
          <a:endParaRPr lang="en-US"/>
        </a:p>
      </dgm:t>
    </dgm:pt>
    <dgm:pt modelId="{B8A2FDFB-5BFA-456A-BF20-63E10608B185}" type="sibTrans" cxnId="{FB1999E4-F053-4331-BE50-58C8568FE1A8}">
      <dgm:prSet/>
      <dgm:spPr/>
      <dgm:t>
        <a:bodyPr/>
        <a:lstStyle/>
        <a:p>
          <a:endParaRPr lang="en-US"/>
        </a:p>
      </dgm:t>
    </dgm:pt>
    <dgm:pt modelId="{A36E1B16-274F-4B25-BDB3-BBCA1C385878}">
      <dgm:prSet phldrT="[Text]" custT="1"/>
      <dgm:spPr/>
      <dgm:t>
        <a:bodyPr/>
        <a:lstStyle/>
        <a:p>
          <a:r>
            <a:rPr lang="mn-MN" sz="1400" dirty="0" smtClean="0"/>
            <a:t>НД-ын улсын байцаагч Д.Дэлгэрмаа</a:t>
          </a:r>
          <a:endParaRPr lang="en-US" sz="1400" dirty="0"/>
        </a:p>
      </dgm:t>
    </dgm:pt>
    <dgm:pt modelId="{D098C7B6-F0CF-4425-ABD8-CCEE1743B416}" type="parTrans" cxnId="{367B3153-1990-4D13-ADD7-9783824BEAFB}">
      <dgm:prSet/>
      <dgm:spPr/>
      <dgm:t>
        <a:bodyPr/>
        <a:lstStyle/>
        <a:p>
          <a:endParaRPr lang="en-US"/>
        </a:p>
      </dgm:t>
    </dgm:pt>
    <dgm:pt modelId="{FA83DF5B-823E-441A-8389-51ED1F8F96E3}" type="sibTrans" cxnId="{367B3153-1990-4D13-ADD7-9783824BEAFB}">
      <dgm:prSet/>
      <dgm:spPr/>
      <dgm:t>
        <a:bodyPr/>
        <a:lstStyle/>
        <a:p>
          <a:endParaRPr lang="en-US"/>
        </a:p>
      </dgm:t>
    </dgm:pt>
    <dgm:pt modelId="{3358A251-EC02-47A2-859D-A506E4BDE69A}">
      <dgm:prSet phldrT="[Text]" custT="1"/>
      <dgm:spPr/>
      <dgm:t>
        <a:bodyPr/>
        <a:lstStyle/>
        <a:p>
          <a:r>
            <a:rPr lang="mn-MN" sz="1400" dirty="0" smtClean="0"/>
            <a:t>Сургагч багш нар </a:t>
          </a:r>
          <a:endParaRPr lang="en-US" sz="1400" dirty="0"/>
        </a:p>
      </dgm:t>
    </dgm:pt>
    <dgm:pt modelId="{6A1176E4-0C74-4312-8FA6-E046C33390C7}" type="parTrans" cxnId="{FF9CF32A-F0D0-47F9-9DAA-912E47582513}">
      <dgm:prSet/>
      <dgm:spPr/>
      <dgm:t>
        <a:bodyPr/>
        <a:lstStyle/>
        <a:p>
          <a:endParaRPr lang="en-US"/>
        </a:p>
      </dgm:t>
    </dgm:pt>
    <dgm:pt modelId="{E713356B-BE87-42E1-8CE6-BBB30E57DD9E}" type="sibTrans" cxnId="{FF9CF32A-F0D0-47F9-9DAA-912E47582513}">
      <dgm:prSet/>
      <dgm:spPr/>
      <dgm:t>
        <a:bodyPr/>
        <a:lstStyle/>
        <a:p>
          <a:endParaRPr lang="en-US"/>
        </a:p>
      </dgm:t>
    </dgm:pt>
    <dgm:pt modelId="{AAD385A3-CB5A-4515-B180-07E7DA827B80}" type="pres">
      <dgm:prSet presAssocID="{D32B9DFD-051A-402A-9021-155B1A4109A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0ADB46D-6EC3-42EE-90D0-EF3B5AB72A12}" type="pres">
      <dgm:prSet presAssocID="{2A879EA2-4022-4DD3-9ED0-2001CD4F5ADF}" presName="parentText" presStyleLbl="node1" presStyleIdx="0" presStyleCnt="2" custLinFactY="99733" custLinFactNeighborX="-745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E2C231-4DA3-47F4-A251-22223745DC87}" type="pres">
      <dgm:prSet presAssocID="{2A879EA2-4022-4DD3-9ED0-2001CD4F5ADF}" presName="childText" presStyleLbl="revTx" presStyleIdx="0" presStyleCnt="2" custScaleY="124571" custLinFactNeighborY="-282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50B7B1-E8D1-495C-B20E-9B88121985A2}" type="pres">
      <dgm:prSet presAssocID="{4EC5E8C8-88D3-404F-BDBF-C100E61E36DB}" presName="parentText" presStyleLbl="node1" presStyleIdx="1" presStyleCnt="2" custScaleY="83418" custLinFactY="-500000" custLinFactNeighborY="-58650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65F424-7CAD-4D25-BCEA-B46309F184DE}" type="pres">
      <dgm:prSet presAssocID="{4EC5E8C8-88D3-404F-BDBF-C100E61E36DB}" presName="childText" presStyleLbl="revTx" presStyleIdx="1" presStyleCnt="2" custLinFactNeighborX="-559" custLinFactNeighborY="-649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67B3153-1990-4D13-ADD7-9783824BEAFB}" srcId="{2A879EA2-4022-4DD3-9ED0-2001CD4F5ADF}" destId="{A36E1B16-274F-4B25-BDB3-BBCA1C385878}" srcOrd="4" destOrd="0" parTransId="{D098C7B6-F0CF-4425-ABD8-CCEE1743B416}" sibTransId="{FA83DF5B-823E-441A-8389-51ED1F8F96E3}"/>
    <dgm:cxn modelId="{3C4AF474-24A5-4A16-82A3-C82B07AEEC7A}" type="presOf" srcId="{CA480378-71C2-48A4-8149-BF0CB370692A}" destId="{9E65F424-7CAD-4D25-BCEA-B46309F184DE}" srcOrd="0" destOrd="0" presId="urn:microsoft.com/office/officeart/2005/8/layout/vList2"/>
    <dgm:cxn modelId="{14F6A6A0-DFF4-4D1F-AF1D-F0C7E7F9385D}" type="presOf" srcId="{E4C77803-D060-48CD-A479-8508A00B1CD9}" destId="{30E2C231-4DA3-47F4-A251-22223745DC87}" srcOrd="0" destOrd="3" presId="urn:microsoft.com/office/officeart/2005/8/layout/vList2"/>
    <dgm:cxn modelId="{5B8ECB69-38B5-4243-A615-C4BCCF4EB84B}" type="presOf" srcId="{2A879EA2-4022-4DD3-9ED0-2001CD4F5ADF}" destId="{30ADB46D-6EC3-42EE-90D0-EF3B5AB72A12}" srcOrd="0" destOrd="0" presId="urn:microsoft.com/office/officeart/2005/8/layout/vList2"/>
    <dgm:cxn modelId="{2A0A2ADE-9592-4534-AF74-19A1AC2E4734}" srcId="{D32B9DFD-051A-402A-9021-155B1A4109A0}" destId="{4EC5E8C8-88D3-404F-BDBF-C100E61E36DB}" srcOrd="1" destOrd="0" parTransId="{9B0C8F51-0641-4563-82EF-6012799B5092}" sibTransId="{78709226-D586-4440-BB93-E97B5648668C}"/>
    <dgm:cxn modelId="{C18B9C72-F2FA-4A08-A2FD-E6313C50B6EF}" type="presOf" srcId="{3358A251-EC02-47A2-859D-A506E4BDE69A}" destId="{30E2C231-4DA3-47F4-A251-22223745DC87}" srcOrd="0" destOrd="1" presId="urn:microsoft.com/office/officeart/2005/8/layout/vList2"/>
    <dgm:cxn modelId="{E71448FE-4AAE-4095-944B-A2A9AF4FA3C7}" type="presOf" srcId="{D3D72457-D446-444B-9305-4EB1E9A7ECDA}" destId="{30E2C231-4DA3-47F4-A251-22223745DC87}" srcOrd="0" destOrd="0" presId="urn:microsoft.com/office/officeart/2005/8/layout/vList2"/>
    <dgm:cxn modelId="{8B594A6D-04CB-4F52-A9C3-9B3950E7BF0E}" srcId="{D32B9DFD-051A-402A-9021-155B1A4109A0}" destId="{2A879EA2-4022-4DD3-9ED0-2001CD4F5ADF}" srcOrd="0" destOrd="0" parTransId="{9CFBE93F-4089-4E21-94AE-57E73817F41A}" sibTransId="{BB297BE7-1161-41AD-968E-8B47C123DF23}"/>
    <dgm:cxn modelId="{0A8CE6DA-7924-472A-AFE7-6F1074C4B600}" srcId="{2A879EA2-4022-4DD3-9ED0-2001CD4F5ADF}" destId="{D3D72457-D446-444B-9305-4EB1E9A7ECDA}" srcOrd="0" destOrd="0" parTransId="{5BB2E48A-CB45-451C-8E8B-8AEBDAFACAB6}" sibTransId="{B2F04400-69C0-4CC5-AE56-B5DED12EE0C5}"/>
    <dgm:cxn modelId="{9DB2642B-006F-4F67-BEEB-83B0A7826932}" srcId="{2A879EA2-4022-4DD3-9ED0-2001CD4F5ADF}" destId="{8481E476-A36C-4BDD-97AD-236BAEECF7E1}" srcOrd="2" destOrd="0" parTransId="{9FEA4662-8131-425E-84FB-17186164E9C0}" sibTransId="{D2827B0C-F9D7-46EF-9556-069E971BAD38}"/>
    <dgm:cxn modelId="{954E1028-9455-43CC-9FE5-139BF74A6A35}" srcId="{4EC5E8C8-88D3-404F-BDBF-C100E61E36DB}" destId="{CA480378-71C2-48A4-8149-BF0CB370692A}" srcOrd="0" destOrd="0" parTransId="{6699CF4A-CC2B-4842-94B3-79C0D473CFE5}" sibTransId="{F00DBA94-E1E3-4FB6-A48D-70BA0856F9F9}"/>
    <dgm:cxn modelId="{FF9CF32A-F0D0-47F9-9DAA-912E47582513}" srcId="{2A879EA2-4022-4DD3-9ED0-2001CD4F5ADF}" destId="{3358A251-EC02-47A2-859D-A506E4BDE69A}" srcOrd="1" destOrd="0" parTransId="{6A1176E4-0C74-4312-8FA6-E046C33390C7}" sibTransId="{E713356B-BE87-42E1-8CE6-BBB30E57DD9E}"/>
    <dgm:cxn modelId="{FB1999E4-F053-4331-BE50-58C8568FE1A8}" srcId="{2A879EA2-4022-4DD3-9ED0-2001CD4F5ADF}" destId="{E4C77803-D060-48CD-A479-8508A00B1CD9}" srcOrd="3" destOrd="0" parTransId="{ECA88051-CE2A-4786-916A-FEED1F3DA9CA}" sibTransId="{B8A2FDFB-5BFA-456A-BF20-63E10608B185}"/>
    <dgm:cxn modelId="{D98DAFE3-B841-4FCA-B892-CB65B90B94E8}" type="presOf" srcId="{8481E476-A36C-4BDD-97AD-236BAEECF7E1}" destId="{30E2C231-4DA3-47F4-A251-22223745DC87}" srcOrd="0" destOrd="2" presId="urn:microsoft.com/office/officeart/2005/8/layout/vList2"/>
    <dgm:cxn modelId="{F7DF83E1-74EF-4964-89BD-CB248E261210}" type="presOf" srcId="{A36E1B16-274F-4B25-BDB3-BBCA1C385878}" destId="{30E2C231-4DA3-47F4-A251-22223745DC87}" srcOrd="0" destOrd="4" presId="urn:microsoft.com/office/officeart/2005/8/layout/vList2"/>
    <dgm:cxn modelId="{9C185198-1882-4B39-9B39-6C7D4A52DCF4}" type="presOf" srcId="{D32B9DFD-051A-402A-9021-155B1A4109A0}" destId="{AAD385A3-CB5A-4515-B180-07E7DA827B80}" srcOrd="0" destOrd="0" presId="urn:microsoft.com/office/officeart/2005/8/layout/vList2"/>
    <dgm:cxn modelId="{178B9F4A-06E2-44FD-83CE-19FD3DBB62F6}" type="presOf" srcId="{4EC5E8C8-88D3-404F-BDBF-C100E61E36DB}" destId="{E250B7B1-E8D1-495C-B20E-9B88121985A2}" srcOrd="0" destOrd="0" presId="urn:microsoft.com/office/officeart/2005/8/layout/vList2"/>
    <dgm:cxn modelId="{1897BBD1-7913-44E3-B36E-63A6D69E2E39}" type="presParOf" srcId="{AAD385A3-CB5A-4515-B180-07E7DA827B80}" destId="{30ADB46D-6EC3-42EE-90D0-EF3B5AB72A12}" srcOrd="0" destOrd="0" presId="urn:microsoft.com/office/officeart/2005/8/layout/vList2"/>
    <dgm:cxn modelId="{A052A285-7D40-459E-9F37-F0FC73FCCE7A}" type="presParOf" srcId="{AAD385A3-CB5A-4515-B180-07E7DA827B80}" destId="{30E2C231-4DA3-47F4-A251-22223745DC87}" srcOrd="1" destOrd="0" presId="urn:microsoft.com/office/officeart/2005/8/layout/vList2"/>
    <dgm:cxn modelId="{E2CF9715-DB0F-4FB3-9B62-E0AF7966F98B}" type="presParOf" srcId="{AAD385A3-CB5A-4515-B180-07E7DA827B80}" destId="{E250B7B1-E8D1-495C-B20E-9B88121985A2}" srcOrd="2" destOrd="0" presId="urn:microsoft.com/office/officeart/2005/8/layout/vList2"/>
    <dgm:cxn modelId="{A4623E56-870A-4C87-B8C0-7882535CAC3C}" type="presParOf" srcId="{AAD385A3-CB5A-4515-B180-07E7DA827B80}" destId="{9E65F424-7CAD-4D25-BCEA-B46309F184DE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9DAFDDD-BB43-4134-8503-DA755D8C29E2}" type="doc">
      <dgm:prSet loTypeId="urn:microsoft.com/office/officeart/2005/8/layout/cycle4" loCatId="cycl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96AEA97-422B-4E5F-A3F2-44526C2DA845}">
      <dgm:prSet phldrT="[Text]" phldr="1"/>
      <dgm:spPr/>
      <dgm:t>
        <a:bodyPr/>
        <a:lstStyle/>
        <a:p>
          <a:endParaRPr lang="en-US" dirty="0"/>
        </a:p>
      </dgm:t>
    </dgm:pt>
    <dgm:pt modelId="{9522A004-FD9A-41DA-A2D1-43B027AAB723}" type="parTrans" cxnId="{EF8A2113-BF14-465C-8AD3-37C35262EAF4}">
      <dgm:prSet/>
      <dgm:spPr/>
      <dgm:t>
        <a:bodyPr/>
        <a:lstStyle/>
        <a:p>
          <a:endParaRPr lang="en-US"/>
        </a:p>
      </dgm:t>
    </dgm:pt>
    <dgm:pt modelId="{8AF64CE0-74C5-40C3-9FA6-87EDE85A0ACD}" type="sibTrans" cxnId="{EF8A2113-BF14-465C-8AD3-37C35262EAF4}">
      <dgm:prSet/>
      <dgm:spPr/>
      <dgm:t>
        <a:bodyPr/>
        <a:lstStyle/>
        <a:p>
          <a:endParaRPr lang="en-US"/>
        </a:p>
      </dgm:t>
    </dgm:pt>
    <dgm:pt modelId="{40BC8C26-59AF-4DA0-B9F5-A92ED51FE908}">
      <dgm:prSet phldrT="[Text]" phldr="1"/>
      <dgm:spPr/>
      <dgm:t>
        <a:bodyPr/>
        <a:lstStyle/>
        <a:p>
          <a:endParaRPr lang="en-US"/>
        </a:p>
      </dgm:t>
    </dgm:pt>
    <dgm:pt modelId="{8FBFA06E-D97F-44B0-9D70-BD9DFCFD41AC}" type="parTrans" cxnId="{B5B174BA-4B6C-4A5D-9F16-0DC2CC0899BE}">
      <dgm:prSet/>
      <dgm:spPr/>
      <dgm:t>
        <a:bodyPr/>
        <a:lstStyle/>
        <a:p>
          <a:endParaRPr lang="en-US"/>
        </a:p>
      </dgm:t>
    </dgm:pt>
    <dgm:pt modelId="{3B4540A0-405E-475B-B3AA-0A17A855FA76}" type="sibTrans" cxnId="{B5B174BA-4B6C-4A5D-9F16-0DC2CC0899BE}">
      <dgm:prSet/>
      <dgm:spPr/>
      <dgm:t>
        <a:bodyPr/>
        <a:lstStyle/>
        <a:p>
          <a:endParaRPr lang="en-US"/>
        </a:p>
      </dgm:t>
    </dgm:pt>
    <dgm:pt modelId="{91AD528E-36F3-46F4-BFA3-83712B481BDF}">
      <dgm:prSet phldrT="[Text]" phldr="1"/>
      <dgm:spPr/>
      <dgm:t>
        <a:bodyPr/>
        <a:lstStyle/>
        <a:p>
          <a:endParaRPr lang="en-US"/>
        </a:p>
      </dgm:t>
    </dgm:pt>
    <dgm:pt modelId="{5A8D7F14-6167-469C-A253-5AEB0B1E871D}" type="parTrans" cxnId="{2670A0DC-F966-494A-97E5-5B873186BBAC}">
      <dgm:prSet/>
      <dgm:spPr/>
      <dgm:t>
        <a:bodyPr/>
        <a:lstStyle/>
        <a:p>
          <a:endParaRPr lang="en-US"/>
        </a:p>
      </dgm:t>
    </dgm:pt>
    <dgm:pt modelId="{A2914BFB-C677-4820-BFE8-369AFBEAA604}" type="sibTrans" cxnId="{2670A0DC-F966-494A-97E5-5B873186BBAC}">
      <dgm:prSet/>
      <dgm:spPr/>
      <dgm:t>
        <a:bodyPr/>
        <a:lstStyle/>
        <a:p>
          <a:endParaRPr lang="en-US"/>
        </a:p>
      </dgm:t>
    </dgm:pt>
    <dgm:pt modelId="{0F8189B3-ADB3-4B50-B36A-97A4BE9F13E5}">
      <dgm:prSet phldrT="[Text]"/>
      <dgm:spPr/>
      <dgm:t>
        <a:bodyPr/>
        <a:lstStyle/>
        <a:p>
          <a:endParaRPr lang="en-US" dirty="0"/>
        </a:p>
      </dgm:t>
    </dgm:pt>
    <dgm:pt modelId="{65CC8B10-3053-474C-A06C-2A58F5C3F697}" type="sibTrans" cxnId="{A6791F8E-539B-47AA-ADAE-FCB42794B2CC}">
      <dgm:prSet/>
      <dgm:spPr/>
      <dgm:t>
        <a:bodyPr/>
        <a:lstStyle/>
        <a:p>
          <a:endParaRPr lang="en-US"/>
        </a:p>
      </dgm:t>
    </dgm:pt>
    <dgm:pt modelId="{EF7F5A97-FB2D-4B1A-8CC4-7EB1476DE4B1}" type="parTrans" cxnId="{A6791F8E-539B-47AA-ADAE-FCB42794B2CC}">
      <dgm:prSet/>
      <dgm:spPr/>
      <dgm:t>
        <a:bodyPr/>
        <a:lstStyle/>
        <a:p>
          <a:endParaRPr lang="en-US"/>
        </a:p>
      </dgm:t>
    </dgm:pt>
    <dgm:pt modelId="{1206E503-AF54-4E7B-A6FE-EA324BE51E39}" type="pres">
      <dgm:prSet presAssocID="{79DAFDDD-BB43-4134-8503-DA755D8C29E2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47B4746-6BC5-45FE-8F53-806760082E93}" type="pres">
      <dgm:prSet presAssocID="{79DAFDDD-BB43-4134-8503-DA755D8C29E2}" presName="children" presStyleCnt="0"/>
      <dgm:spPr/>
    </dgm:pt>
    <dgm:pt modelId="{B0E2CF4B-BBB4-4835-A2AD-38E0A41048E4}" type="pres">
      <dgm:prSet presAssocID="{79DAFDDD-BB43-4134-8503-DA755D8C29E2}" presName="childPlaceholder" presStyleCnt="0"/>
      <dgm:spPr/>
    </dgm:pt>
    <dgm:pt modelId="{1A3966BF-64F3-441E-9C9D-3A8966111D71}" type="pres">
      <dgm:prSet presAssocID="{79DAFDDD-BB43-4134-8503-DA755D8C29E2}" presName="circle" presStyleCnt="0"/>
      <dgm:spPr/>
    </dgm:pt>
    <dgm:pt modelId="{02AAB3FA-3E52-47C1-8274-2B9A31B15932}" type="pres">
      <dgm:prSet presAssocID="{79DAFDDD-BB43-4134-8503-DA755D8C29E2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F9695C-C09B-41FF-BDB6-C127DCCBC52B}" type="pres">
      <dgm:prSet presAssocID="{79DAFDDD-BB43-4134-8503-DA755D8C29E2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1C46B4-A632-4891-8BF0-C1F70FF8BC1C}" type="pres">
      <dgm:prSet presAssocID="{79DAFDDD-BB43-4134-8503-DA755D8C29E2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ECFA0F-6BAD-4232-A5DC-DFDD32B11777}" type="pres">
      <dgm:prSet presAssocID="{79DAFDDD-BB43-4134-8503-DA755D8C29E2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4BD7A7-96BA-4798-A4AB-AE648DA34134}" type="pres">
      <dgm:prSet presAssocID="{79DAFDDD-BB43-4134-8503-DA755D8C29E2}" presName="quadrantPlaceholder" presStyleCnt="0"/>
      <dgm:spPr/>
    </dgm:pt>
    <dgm:pt modelId="{F01A816D-9609-4BE5-84C9-1BAD63685072}" type="pres">
      <dgm:prSet presAssocID="{79DAFDDD-BB43-4134-8503-DA755D8C29E2}" presName="center1" presStyleLbl="fgShp" presStyleIdx="0" presStyleCnt="2"/>
      <dgm:spPr/>
    </dgm:pt>
    <dgm:pt modelId="{23DB496A-A204-4FDB-9CE4-BD796D52359C}" type="pres">
      <dgm:prSet presAssocID="{79DAFDDD-BB43-4134-8503-DA755D8C29E2}" presName="center2" presStyleLbl="fgShp" presStyleIdx="1" presStyleCnt="2"/>
      <dgm:spPr/>
    </dgm:pt>
  </dgm:ptLst>
  <dgm:cxnLst>
    <dgm:cxn modelId="{2670A0DC-F966-494A-97E5-5B873186BBAC}" srcId="{79DAFDDD-BB43-4134-8503-DA755D8C29E2}" destId="{91AD528E-36F3-46F4-BFA3-83712B481BDF}" srcOrd="3" destOrd="0" parTransId="{5A8D7F14-6167-469C-A253-5AEB0B1E871D}" sibTransId="{A2914BFB-C677-4820-BFE8-369AFBEAA604}"/>
    <dgm:cxn modelId="{A6791F8E-539B-47AA-ADAE-FCB42794B2CC}" srcId="{79DAFDDD-BB43-4134-8503-DA755D8C29E2}" destId="{0F8189B3-ADB3-4B50-B36A-97A4BE9F13E5}" srcOrd="0" destOrd="0" parTransId="{EF7F5A97-FB2D-4B1A-8CC4-7EB1476DE4B1}" sibTransId="{65CC8B10-3053-474C-A06C-2A58F5C3F697}"/>
    <dgm:cxn modelId="{EF8A2113-BF14-465C-8AD3-37C35262EAF4}" srcId="{79DAFDDD-BB43-4134-8503-DA755D8C29E2}" destId="{596AEA97-422B-4E5F-A3F2-44526C2DA845}" srcOrd="1" destOrd="0" parTransId="{9522A004-FD9A-41DA-A2D1-43B027AAB723}" sibTransId="{8AF64CE0-74C5-40C3-9FA6-87EDE85A0ACD}"/>
    <dgm:cxn modelId="{F640E5A7-A324-4DF4-AF7C-D17333F64B74}" type="presOf" srcId="{0F8189B3-ADB3-4B50-B36A-97A4BE9F13E5}" destId="{02AAB3FA-3E52-47C1-8274-2B9A31B15932}" srcOrd="0" destOrd="0" presId="urn:microsoft.com/office/officeart/2005/8/layout/cycle4"/>
    <dgm:cxn modelId="{7ADD7B0E-0F88-47DE-9730-18A73B52D72F}" type="presOf" srcId="{79DAFDDD-BB43-4134-8503-DA755D8C29E2}" destId="{1206E503-AF54-4E7B-A6FE-EA324BE51E39}" srcOrd="0" destOrd="0" presId="urn:microsoft.com/office/officeart/2005/8/layout/cycle4"/>
    <dgm:cxn modelId="{D1FC6E2E-D9EB-4739-B931-1CC461DC1F6A}" type="presOf" srcId="{596AEA97-422B-4E5F-A3F2-44526C2DA845}" destId="{81F9695C-C09B-41FF-BDB6-C127DCCBC52B}" srcOrd="0" destOrd="0" presId="urn:microsoft.com/office/officeart/2005/8/layout/cycle4"/>
    <dgm:cxn modelId="{D35F8FC6-BB47-46E8-8450-259ABE8F95F9}" type="presOf" srcId="{91AD528E-36F3-46F4-BFA3-83712B481BDF}" destId="{F9ECFA0F-6BAD-4232-A5DC-DFDD32B11777}" srcOrd="0" destOrd="0" presId="urn:microsoft.com/office/officeart/2005/8/layout/cycle4"/>
    <dgm:cxn modelId="{C5F576FE-4FA9-46FA-8A26-16ABF45B0574}" type="presOf" srcId="{40BC8C26-59AF-4DA0-B9F5-A92ED51FE908}" destId="{CD1C46B4-A632-4891-8BF0-C1F70FF8BC1C}" srcOrd="0" destOrd="0" presId="urn:microsoft.com/office/officeart/2005/8/layout/cycle4"/>
    <dgm:cxn modelId="{B5B174BA-4B6C-4A5D-9F16-0DC2CC0899BE}" srcId="{79DAFDDD-BB43-4134-8503-DA755D8C29E2}" destId="{40BC8C26-59AF-4DA0-B9F5-A92ED51FE908}" srcOrd="2" destOrd="0" parTransId="{8FBFA06E-D97F-44B0-9D70-BD9DFCFD41AC}" sibTransId="{3B4540A0-405E-475B-B3AA-0A17A855FA76}"/>
    <dgm:cxn modelId="{21A0EE4F-F00B-4876-9614-CC2A6F1FEF4A}" type="presParOf" srcId="{1206E503-AF54-4E7B-A6FE-EA324BE51E39}" destId="{047B4746-6BC5-45FE-8F53-806760082E93}" srcOrd="0" destOrd="0" presId="urn:microsoft.com/office/officeart/2005/8/layout/cycle4"/>
    <dgm:cxn modelId="{2B70F1E4-2B5D-49F9-AA1E-EFDD37449209}" type="presParOf" srcId="{047B4746-6BC5-45FE-8F53-806760082E93}" destId="{B0E2CF4B-BBB4-4835-A2AD-38E0A41048E4}" srcOrd="0" destOrd="0" presId="urn:microsoft.com/office/officeart/2005/8/layout/cycle4"/>
    <dgm:cxn modelId="{8BC633F1-2F6C-43E7-B582-B3539DB4B67A}" type="presParOf" srcId="{1206E503-AF54-4E7B-A6FE-EA324BE51E39}" destId="{1A3966BF-64F3-441E-9C9D-3A8966111D71}" srcOrd="1" destOrd="0" presId="urn:microsoft.com/office/officeart/2005/8/layout/cycle4"/>
    <dgm:cxn modelId="{92976549-0527-4742-BB12-14E60A29E69F}" type="presParOf" srcId="{1A3966BF-64F3-441E-9C9D-3A8966111D71}" destId="{02AAB3FA-3E52-47C1-8274-2B9A31B15932}" srcOrd="0" destOrd="0" presId="urn:microsoft.com/office/officeart/2005/8/layout/cycle4"/>
    <dgm:cxn modelId="{D99FD698-19C8-437E-BE40-3A912461A107}" type="presParOf" srcId="{1A3966BF-64F3-441E-9C9D-3A8966111D71}" destId="{81F9695C-C09B-41FF-BDB6-C127DCCBC52B}" srcOrd="1" destOrd="0" presId="urn:microsoft.com/office/officeart/2005/8/layout/cycle4"/>
    <dgm:cxn modelId="{B2040BB9-2678-4329-8A6C-103BCEFCB099}" type="presParOf" srcId="{1A3966BF-64F3-441E-9C9D-3A8966111D71}" destId="{CD1C46B4-A632-4891-8BF0-C1F70FF8BC1C}" srcOrd="2" destOrd="0" presId="urn:microsoft.com/office/officeart/2005/8/layout/cycle4"/>
    <dgm:cxn modelId="{3FB821C7-277C-4215-BF63-43CFF546E750}" type="presParOf" srcId="{1A3966BF-64F3-441E-9C9D-3A8966111D71}" destId="{F9ECFA0F-6BAD-4232-A5DC-DFDD32B11777}" srcOrd="3" destOrd="0" presId="urn:microsoft.com/office/officeart/2005/8/layout/cycle4"/>
    <dgm:cxn modelId="{1CFBB337-5F29-4CDA-A1ED-8727C0657569}" type="presParOf" srcId="{1A3966BF-64F3-441E-9C9D-3A8966111D71}" destId="{194BD7A7-96BA-4798-A4AB-AE648DA34134}" srcOrd="4" destOrd="0" presId="urn:microsoft.com/office/officeart/2005/8/layout/cycle4"/>
    <dgm:cxn modelId="{74DF91DC-F194-4B95-AA8F-A97D825EFB18}" type="presParOf" srcId="{1206E503-AF54-4E7B-A6FE-EA324BE51E39}" destId="{F01A816D-9609-4BE5-84C9-1BAD63685072}" srcOrd="2" destOrd="0" presId="urn:microsoft.com/office/officeart/2005/8/layout/cycle4"/>
    <dgm:cxn modelId="{5CFE0425-95DB-4017-BFF6-AEF086C96916}" type="presParOf" srcId="{1206E503-AF54-4E7B-A6FE-EA324BE51E39}" destId="{23DB496A-A204-4FDB-9CE4-BD796D52359C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07E38D9-640A-4007-9865-D62119DABC6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91DB6EB2-CF54-438E-971C-3060E1AD1535}">
      <dgm:prSet phldrT="[Text]" custT="1"/>
      <dgm:spPr/>
      <dgm:t>
        <a:bodyPr/>
        <a:lstStyle/>
        <a:p>
          <a:r>
            <a:rPr lang="mn-MN" sz="1400" dirty="0" smtClean="0"/>
            <a:t>Ерөнхий боловсролын 2р сургуулийн 2,4 ангид даунтай 2 хүүхэд сурч хүмүүждэг. Дэлхийн дауны өдрийг тохиолдуулаад 2 сургууль дээр очиж менежир, нийгмийн ажилтан, багш 2,4 ангийн сурагчид болон эцэн эхийн төлөөлөтэй уулзаж мэдээлэл , гарын авлага өглөө. </a:t>
          </a:r>
          <a:endParaRPr lang="en-US" sz="1400" dirty="0"/>
        </a:p>
      </dgm:t>
    </dgm:pt>
    <dgm:pt modelId="{093553DD-12F5-43E1-807B-006B866A6E9F}" type="parTrans" cxnId="{809B78F8-1B22-46BB-AFDA-D3EA3F53D5A4}">
      <dgm:prSet/>
      <dgm:spPr/>
      <dgm:t>
        <a:bodyPr/>
        <a:lstStyle/>
        <a:p>
          <a:endParaRPr lang="en-US"/>
        </a:p>
      </dgm:t>
    </dgm:pt>
    <dgm:pt modelId="{792157BB-A77E-4E88-ACEC-A4F31031F03D}" type="sibTrans" cxnId="{809B78F8-1B22-46BB-AFDA-D3EA3F53D5A4}">
      <dgm:prSet/>
      <dgm:spPr/>
      <dgm:t>
        <a:bodyPr/>
        <a:lstStyle/>
        <a:p>
          <a:endParaRPr lang="en-US"/>
        </a:p>
      </dgm:t>
    </dgm:pt>
    <dgm:pt modelId="{09F40E5C-CB57-4F25-A81C-025EC8AC3790}">
      <dgm:prSet phldrT="[Text]" custT="1"/>
      <dgm:spPr/>
      <dgm:t>
        <a:bodyPr/>
        <a:lstStyle/>
        <a:p>
          <a:r>
            <a:rPr lang="mn-MN" sz="1400" dirty="0" smtClean="0"/>
            <a:t>Ерөнхий боловсролын 6 сургууль аутизмтай 2  хүүхэд сурдаг. Дэлхийн аутизмиыг таниулах өдрийг тохиолдуулаад 6 сургууль дээр очиж менежир болон дэмжлэгийн багтай уулзаж мэдээлэл, гарын авлага өглөө.</a:t>
          </a:r>
          <a:endParaRPr lang="en-US" sz="1400" dirty="0"/>
        </a:p>
      </dgm:t>
    </dgm:pt>
    <dgm:pt modelId="{0CB3540C-52DB-46F3-A311-6A1DC71E8B48}" type="parTrans" cxnId="{3F296C90-F82B-4FAC-B2BC-BFEBCA5A7E7D}">
      <dgm:prSet/>
      <dgm:spPr/>
      <dgm:t>
        <a:bodyPr/>
        <a:lstStyle/>
        <a:p>
          <a:endParaRPr lang="en-US"/>
        </a:p>
      </dgm:t>
    </dgm:pt>
    <dgm:pt modelId="{9598677A-BF43-48B9-BF6C-9E6020461EC7}" type="sibTrans" cxnId="{3F296C90-F82B-4FAC-B2BC-BFEBCA5A7E7D}">
      <dgm:prSet/>
      <dgm:spPr/>
      <dgm:t>
        <a:bodyPr/>
        <a:lstStyle/>
        <a:p>
          <a:endParaRPr lang="en-US"/>
        </a:p>
      </dgm:t>
    </dgm:pt>
    <dgm:pt modelId="{9DA3606C-D187-43BD-A2C9-4CBC78CA72AE}">
      <dgm:prSet phldrT="[Text]" custT="1"/>
      <dgm:spPr/>
      <dgm:t>
        <a:bodyPr/>
        <a:lstStyle/>
        <a:p>
          <a:r>
            <a:rPr lang="mn-MN" sz="1400" dirty="0" smtClean="0"/>
            <a:t>Дэлхийн дауны өдрийг тохиолдуулан 12 цэцэрлэг дээр очиж аргазүйч болон багштай нь уулзаж мэдээлэл өгсөн. Тус цэцэрлэгт  1 хүүхдийг шинээр хамруулав.  </a:t>
          </a:r>
          <a:endParaRPr lang="en-US" sz="4500" dirty="0"/>
        </a:p>
      </dgm:t>
    </dgm:pt>
    <dgm:pt modelId="{ABDC2B96-4241-4DD3-A31F-74A35F0CA87B}" type="parTrans" cxnId="{38E25955-A531-4225-A421-AE0ACCCD976D}">
      <dgm:prSet/>
      <dgm:spPr/>
      <dgm:t>
        <a:bodyPr/>
        <a:lstStyle/>
        <a:p>
          <a:endParaRPr lang="en-US"/>
        </a:p>
      </dgm:t>
    </dgm:pt>
    <dgm:pt modelId="{BA7FA09B-C30E-4495-B6F4-81DD546EF6D1}" type="sibTrans" cxnId="{38E25955-A531-4225-A421-AE0ACCCD976D}">
      <dgm:prSet/>
      <dgm:spPr/>
      <dgm:t>
        <a:bodyPr/>
        <a:lstStyle/>
        <a:p>
          <a:endParaRPr lang="en-US"/>
        </a:p>
      </dgm:t>
    </dgm:pt>
    <dgm:pt modelId="{B88EB855-CA3F-4084-91DD-53D9F91A31BE}" type="pres">
      <dgm:prSet presAssocID="{707E38D9-640A-4007-9865-D62119DABC6A}" presName="linearFlow" presStyleCnt="0">
        <dgm:presLayoutVars>
          <dgm:dir/>
          <dgm:resizeHandles val="exact"/>
        </dgm:presLayoutVars>
      </dgm:prSet>
      <dgm:spPr/>
    </dgm:pt>
    <dgm:pt modelId="{B2311485-6308-4BB8-A231-AD78EBFCCE99}" type="pres">
      <dgm:prSet presAssocID="{91DB6EB2-CF54-438E-971C-3060E1AD1535}" presName="composite" presStyleCnt="0"/>
      <dgm:spPr/>
    </dgm:pt>
    <dgm:pt modelId="{3C3DFEA7-DB94-4193-AC25-D2ECF22D39B9}" type="pres">
      <dgm:prSet presAssocID="{91DB6EB2-CF54-438E-971C-3060E1AD1535}" presName="imgShp" presStyleLbl="fgImgPlace1" presStyleIdx="0" presStyleCnt="3" custScaleX="329736" custScaleY="176479" custLinFactY="80385" custLinFactNeighborX="-78146" custLinFactNeighborY="10000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F254029E-C18A-4C22-B83F-BE12ED22D99C}" type="pres">
      <dgm:prSet presAssocID="{91DB6EB2-CF54-438E-971C-3060E1AD1535}" presName="txShp" presStyleLbl="node1" presStyleIdx="0" presStyleCnt="3" custScaleX="99522" custScaleY="137424" custLinFactNeighborX="15548" custLinFactNeighborY="2386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2A5356-F6F8-45BA-9D5F-BBACCEBD7FF6}" type="pres">
      <dgm:prSet presAssocID="{792157BB-A77E-4E88-ACEC-A4F31031F03D}" presName="spacing" presStyleCnt="0"/>
      <dgm:spPr/>
    </dgm:pt>
    <dgm:pt modelId="{D4214341-7646-463E-8545-157391D3619D}" type="pres">
      <dgm:prSet presAssocID="{09F40E5C-CB57-4F25-A81C-025EC8AC3790}" presName="composite" presStyleCnt="0"/>
      <dgm:spPr/>
    </dgm:pt>
    <dgm:pt modelId="{F6A2ADDE-7064-44DC-AFBA-FAF4C981A704}" type="pres">
      <dgm:prSet presAssocID="{09F40E5C-CB57-4F25-A81C-025EC8AC3790}" presName="imgShp" presStyleLbl="fgImgPlace1" presStyleIdx="1" presStyleCnt="3" custScaleX="320560" custScaleY="141445" custLinFactY="-77186" custLinFactNeighborX="-83698" custLinFactNeighborY="-10000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0841C3E-BF10-4052-942D-97DFA717C8D5}" type="pres">
      <dgm:prSet presAssocID="{09F40E5C-CB57-4F25-A81C-025EC8AC3790}" presName="txShp" presStyleLbl="node1" presStyleIdx="1" presStyleCnt="3" custScaleX="99743" custScaleY="109001" custLinFactNeighborX="15381" custLinFactNeighborY="-1048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9EFB03-04DC-47C4-A8C0-11872B9C8F77}" type="pres">
      <dgm:prSet presAssocID="{9598677A-BF43-48B9-BF6C-9E6020461EC7}" presName="spacing" presStyleCnt="0"/>
      <dgm:spPr/>
    </dgm:pt>
    <dgm:pt modelId="{2665939D-3A35-4FE0-ABF7-A984DC36D505}" type="pres">
      <dgm:prSet presAssocID="{9DA3606C-D187-43BD-A2C9-4CBC78CA72AE}" presName="composite" presStyleCnt="0"/>
      <dgm:spPr/>
    </dgm:pt>
    <dgm:pt modelId="{DF4F61D8-8B0E-451B-9B11-394C704BA8AD}" type="pres">
      <dgm:prSet presAssocID="{9DA3606C-D187-43BD-A2C9-4CBC78CA72AE}" presName="imgShp" presStyleLbl="fgImgPlace1" presStyleIdx="2" presStyleCnt="3" custScaleX="363981" custScaleY="170090" custLinFactNeighborX="-88718" custLinFactNeighborY="-10662"/>
      <dgm:spPr/>
    </dgm:pt>
    <dgm:pt modelId="{EE85C6E8-666B-4F32-97E8-CC1AF1EC7ECE}" type="pres">
      <dgm:prSet presAssocID="{9DA3606C-D187-43BD-A2C9-4CBC78CA72AE}" presName="txShp" presStyleLbl="node1" presStyleIdx="2" presStyleCnt="3" custScaleY="145116" custLinFactNeighborX="17993" custLinFactNeighborY="-133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8E25955-A531-4225-A421-AE0ACCCD976D}" srcId="{707E38D9-640A-4007-9865-D62119DABC6A}" destId="{9DA3606C-D187-43BD-A2C9-4CBC78CA72AE}" srcOrd="2" destOrd="0" parTransId="{ABDC2B96-4241-4DD3-A31F-74A35F0CA87B}" sibTransId="{BA7FA09B-C30E-4495-B6F4-81DD546EF6D1}"/>
    <dgm:cxn modelId="{3F296C90-F82B-4FAC-B2BC-BFEBCA5A7E7D}" srcId="{707E38D9-640A-4007-9865-D62119DABC6A}" destId="{09F40E5C-CB57-4F25-A81C-025EC8AC3790}" srcOrd="1" destOrd="0" parTransId="{0CB3540C-52DB-46F3-A311-6A1DC71E8B48}" sibTransId="{9598677A-BF43-48B9-BF6C-9E6020461EC7}"/>
    <dgm:cxn modelId="{B0576B2D-F847-4143-9B97-72E2FAA7D3B3}" type="presOf" srcId="{707E38D9-640A-4007-9865-D62119DABC6A}" destId="{B88EB855-CA3F-4084-91DD-53D9F91A31BE}" srcOrd="0" destOrd="0" presId="urn:microsoft.com/office/officeart/2005/8/layout/vList3"/>
    <dgm:cxn modelId="{B7AC8A8D-8714-46FC-8C5F-A0A2DFB97680}" type="presOf" srcId="{9DA3606C-D187-43BD-A2C9-4CBC78CA72AE}" destId="{EE85C6E8-666B-4F32-97E8-CC1AF1EC7ECE}" srcOrd="0" destOrd="0" presId="urn:microsoft.com/office/officeart/2005/8/layout/vList3"/>
    <dgm:cxn modelId="{809B78F8-1B22-46BB-AFDA-D3EA3F53D5A4}" srcId="{707E38D9-640A-4007-9865-D62119DABC6A}" destId="{91DB6EB2-CF54-438E-971C-3060E1AD1535}" srcOrd="0" destOrd="0" parTransId="{093553DD-12F5-43E1-807B-006B866A6E9F}" sibTransId="{792157BB-A77E-4E88-ACEC-A4F31031F03D}"/>
    <dgm:cxn modelId="{BB2C6C69-562A-4F9E-9652-DAE6D31F4D5B}" type="presOf" srcId="{91DB6EB2-CF54-438E-971C-3060E1AD1535}" destId="{F254029E-C18A-4C22-B83F-BE12ED22D99C}" srcOrd="0" destOrd="0" presId="urn:microsoft.com/office/officeart/2005/8/layout/vList3"/>
    <dgm:cxn modelId="{A2F6E0FF-E2D4-43C3-A655-CB80DF684E84}" type="presOf" srcId="{09F40E5C-CB57-4F25-A81C-025EC8AC3790}" destId="{E0841C3E-BF10-4052-942D-97DFA717C8D5}" srcOrd="0" destOrd="0" presId="urn:microsoft.com/office/officeart/2005/8/layout/vList3"/>
    <dgm:cxn modelId="{C47FB4EF-D06C-40A8-ADB6-C3AD7F0B511E}" type="presParOf" srcId="{B88EB855-CA3F-4084-91DD-53D9F91A31BE}" destId="{B2311485-6308-4BB8-A231-AD78EBFCCE99}" srcOrd="0" destOrd="0" presId="urn:microsoft.com/office/officeart/2005/8/layout/vList3"/>
    <dgm:cxn modelId="{F3E4F991-5CCF-4C50-939E-B6EF0842BF55}" type="presParOf" srcId="{B2311485-6308-4BB8-A231-AD78EBFCCE99}" destId="{3C3DFEA7-DB94-4193-AC25-D2ECF22D39B9}" srcOrd="0" destOrd="0" presId="urn:microsoft.com/office/officeart/2005/8/layout/vList3"/>
    <dgm:cxn modelId="{2EC701A2-1F3C-4861-92C5-2F08A9546CF9}" type="presParOf" srcId="{B2311485-6308-4BB8-A231-AD78EBFCCE99}" destId="{F254029E-C18A-4C22-B83F-BE12ED22D99C}" srcOrd="1" destOrd="0" presId="urn:microsoft.com/office/officeart/2005/8/layout/vList3"/>
    <dgm:cxn modelId="{C56DAB72-6416-45AC-90FD-03A236601295}" type="presParOf" srcId="{B88EB855-CA3F-4084-91DD-53D9F91A31BE}" destId="{442A5356-F6F8-45BA-9D5F-BBACCEBD7FF6}" srcOrd="1" destOrd="0" presId="urn:microsoft.com/office/officeart/2005/8/layout/vList3"/>
    <dgm:cxn modelId="{F657A61E-650C-46A4-86DC-B25D9A6756FE}" type="presParOf" srcId="{B88EB855-CA3F-4084-91DD-53D9F91A31BE}" destId="{D4214341-7646-463E-8545-157391D3619D}" srcOrd="2" destOrd="0" presId="urn:microsoft.com/office/officeart/2005/8/layout/vList3"/>
    <dgm:cxn modelId="{6AFB3836-D620-4833-B25F-56C6BD41E246}" type="presParOf" srcId="{D4214341-7646-463E-8545-157391D3619D}" destId="{F6A2ADDE-7064-44DC-AFBA-FAF4C981A704}" srcOrd="0" destOrd="0" presId="urn:microsoft.com/office/officeart/2005/8/layout/vList3"/>
    <dgm:cxn modelId="{4AFC4E6C-3A4B-4860-973F-07417ED582F9}" type="presParOf" srcId="{D4214341-7646-463E-8545-157391D3619D}" destId="{E0841C3E-BF10-4052-942D-97DFA717C8D5}" srcOrd="1" destOrd="0" presId="urn:microsoft.com/office/officeart/2005/8/layout/vList3"/>
    <dgm:cxn modelId="{D5548701-7AC3-4166-9CC2-F14823A27D5E}" type="presParOf" srcId="{B88EB855-CA3F-4084-91DD-53D9F91A31BE}" destId="{8A9EFB03-04DC-47C4-A8C0-11872B9C8F77}" srcOrd="3" destOrd="0" presId="urn:microsoft.com/office/officeart/2005/8/layout/vList3"/>
    <dgm:cxn modelId="{28ED41CF-2FE7-4B58-A258-D97AD46A2C77}" type="presParOf" srcId="{B88EB855-CA3F-4084-91DD-53D9F91A31BE}" destId="{2665939D-3A35-4FE0-ABF7-A984DC36D505}" srcOrd="4" destOrd="0" presId="urn:microsoft.com/office/officeart/2005/8/layout/vList3"/>
    <dgm:cxn modelId="{75028039-E362-425D-8D9C-D9FF9000FB4D}" type="presParOf" srcId="{2665939D-3A35-4FE0-ABF7-A984DC36D505}" destId="{DF4F61D8-8B0E-451B-9B11-394C704BA8AD}" srcOrd="0" destOrd="0" presId="urn:microsoft.com/office/officeart/2005/8/layout/vList3"/>
    <dgm:cxn modelId="{D1CF98FF-8A41-4183-8BFC-CEC76C1253C4}" type="presParOf" srcId="{2665939D-3A35-4FE0-ABF7-A984DC36D505}" destId="{EE85C6E8-666B-4F32-97E8-CC1AF1EC7EC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B27E7E0-38CA-473E-A81C-943467A7F0C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118A792-15EC-40A0-A03A-6F72044D842F}">
      <dgm:prSet phldrT="[Text]" custT="1"/>
      <dgm:spPr/>
      <dgm:t>
        <a:bodyPr/>
        <a:lstStyle/>
        <a:p>
          <a:r>
            <a:rPr lang="en-US" sz="1800" dirty="0" smtClean="0"/>
            <a:t>“</a:t>
          </a:r>
          <a:r>
            <a:rPr lang="mn-MN" sz="1800" dirty="0" smtClean="0"/>
            <a:t>Кофе уух зуур</a:t>
          </a:r>
          <a:r>
            <a:rPr lang="en-US" sz="1800" dirty="0" smtClean="0"/>
            <a:t>” </a:t>
          </a:r>
          <a:r>
            <a:rPr lang="mn-MN" sz="1800" dirty="0" smtClean="0"/>
            <a:t>нөлөөллийн ажлыг Ховд аймгийн нийгмийн дэвшил эмэгтэйчүүдийн холбоо, Ховд аймгийн худалдаа аж үйлдвэрийн танхимын төлөөлөлтэй уулзаж байгууллагын үйл ажиллагааг танилцуулав.</a:t>
          </a:r>
          <a:endParaRPr lang="en-US" sz="4200" dirty="0"/>
        </a:p>
      </dgm:t>
    </dgm:pt>
    <dgm:pt modelId="{8676A314-F8E2-470E-B66F-F4E0F3DA3BD3}" type="parTrans" cxnId="{9F4DC5F8-2ECA-41E4-98C1-9E492A0F047F}">
      <dgm:prSet/>
      <dgm:spPr/>
      <dgm:t>
        <a:bodyPr/>
        <a:lstStyle/>
        <a:p>
          <a:endParaRPr lang="en-US"/>
        </a:p>
      </dgm:t>
    </dgm:pt>
    <dgm:pt modelId="{C7265F8D-AAF8-4CE9-8002-814F9C12A606}" type="sibTrans" cxnId="{9F4DC5F8-2ECA-41E4-98C1-9E492A0F047F}">
      <dgm:prSet/>
      <dgm:spPr/>
      <dgm:t>
        <a:bodyPr/>
        <a:lstStyle/>
        <a:p>
          <a:endParaRPr lang="en-US"/>
        </a:p>
      </dgm:t>
    </dgm:pt>
    <dgm:pt modelId="{31D964F7-DC9B-4B3D-80C6-AB737B8C2629}">
      <dgm:prSet phldrT="[Text]"/>
      <dgm:spPr/>
      <dgm:t>
        <a:bodyPr/>
        <a:lstStyle/>
        <a:p>
          <a:endParaRPr lang="en-US" dirty="0"/>
        </a:p>
      </dgm:t>
    </dgm:pt>
    <dgm:pt modelId="{A785F7AD-A40A-47DB-9ABA-59D57AEF7740}" type="parTrans" cxnId="{9DA775DB-59B8-4C4C-B013-9E48AB178A26}">
      <dgm:prSet/>
      <dgm:spPr/>
      <dgm:t>
        <a:bodyPr/>
        <a:lstStyle/>
        <a:p>
          <a:endParaRPr lang="en-US"/>
        </a:p>
      </dgm:t>
    </dgm:pt>
    <dgm:pt modelId="{43E738D3-2FEA-4E40-AA1C-0C0C6348E254}" type="sibTrans" cxnId="{9DA775DB-59B8-4C4C-B013-9E48AB178A26}">
      <dgm:prSet/>
      <dgm:spPr/>
      <dgm:t>
        <a:bodyPr/>
        <a:lstStyle/>
        <a:p>
          <a:endParaRPr lang="en-US"/>
        </a:p>
      </dgm:t>
    </dgm:pt>
    <dgm:pt modelId="{E836B492-436D-48A8-A4CB-B857334AD83D}" type="pres">
      <dgm:prSet presAssocID="{2B27E7E0-38CA-473E-A81C-943467A7F0C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D4BA992-949F-48B1-9894-D80C480A35BA}" type="pres">
      <dgm:prSet presAssocID="{B118A792-15EC-40A0-A03A-6F72044D842F}" presName="parentText" presStyleLbl="node1" presStyleIdx="0" presStyleCnt="1" custScaleX="71596" custLinFactNeighborX="-13919" custLinFactNeighborY="739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1414EF-ACBD-49F0-95D7-782856119840}" type="pres">
      <dgm:prSet presAssocID="{B118A792-15EC-40A0-A03A-6F72044D842F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7459F21-57B6-4694-A9D6-8BED5B510FF5}" type="presOf" srcId="{2B27E7E0-38CA-473E-A81C-943467A7F0CF}" destId="{E836B492-436D-48A8-A4CB-B857334AD83D}" srcOrd="0" destOrd="0" presId="urn:microsoft.com/office/officeart/2005/8/layout/vList2"/>
    <dgm:cxn modelId="{9DA775DB-59B8-4C4C-B013-9E48AB178A26}" srcId="{B118A792-15EC-40A0-A03A-6F72044D842F}" destId="{31D964F7-DC9B-4B3D-80C6-AB737B8C2629}" srcOrd="0" destOrd="0" parTransId="{A785F7AD-A40A-47DB-9ABA-59D57AEF7740}" sibTransId="{43E738D3-2FEA-4E40-AA1C-0C0C6348E254}"/>
    <dgm:cxn modelId="{4D45AFF4-751E-4A56-8FDF-0AD4BF9FB858}" type="presOf" srcId="{31D964F7-DC9B-4B3D-80C6-AB737B8C2629}" destId="{B01414EF-ACBD-49F0-95D7-782856119840}" srcOrd="0" destOrd="0" presId="urn:microsoft.com/office/officeart/2005/8/layout/vList2"/>
    <dgm:cxn modelId="{9F4DC5F8-2ECA-41E4-98C1-9E492A0F047F}" srcId="{2B27E7E0-38CA-473E-A81C-943467A7F0CF}" destId="{B118A792-15EC-40A0-A03A-6F72044D842F}" srcOrd="0" destOrd="0" parTransId="{8676A314-F8E2-470E-B66F-F4E0F3DA3BD3}" sibTransId="{C7265F8D-AAF8-4CE9-8002-814F9C12A606}"/>
    <dgm:cxn modelId="{FE0BD83F-0DFC-4615-AD5E-A0EB68A228C2}" type="presOf" srcId="{B118A792-15EC-40A0-A03A-6F72044D842F}" destId="{8D4BA992-949F-48B1-9894-D80C480A35BA}" srcOrd="0" destOrd="0" presId="urn:microsoft.com/office/officeart/2005/8/layout/vList2"/>
    <dgm:cxn modelId="{3133641B-0E9C-4C92-B936-CE58CA5F80B9}" type="presParOf" srcId="{E836B492-436D-48A8-A4CB-B857334AD83D}" destId="{8D4BA992-949F-48B1-9894-D80C480A35BA}" srcOrd="0" destOrd="0" presId="urn:microsoft.com/office/officeart/2005/8/layout/vList2"/>
    <dgm:cxn modelId="{83AFD80D-1FD7-41E7-92AF-C659FF693474}" type="presParOf" srcId="{E836B492-436D-48A8-A4CB-B857334AD83D}" destId="{B01414EF-ACBD-49F0-95D7-782856119840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039309-F306-474C-9233-E4FC1415D94E}">
      <dsp:nvSpPr>
        <dsp:cNvPr id="0" name=""/>
        <dsp:cNvSpPr/>
      </dsp:nvSpPr>
      <dsp:spPr>
        <a:xfrm rot="10800000">
          <a:off x="2933529" y="126157"/>
          <a:ext cx="6981230" cy="227414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951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1600" kern="1200" dirty="0" smtClean="0"/>
            <a:t>Гэрээр айлчлах үйлчилгээг ХХИТөвөөр үйлчлүүлдэг хүнд  хэлбэрийн бэрхшээлтэй 6 хүүхдийн гэрээр 2 удаагийн давтамжтай очиж эрүүл мэнд, боловсролыг дэмжих  үйлчилгээг үзүүлж эцэг ах асран хаммгаалагчдад зөвлөгөө мэдээлэл агч ном гарын авлагаар хангаж ажиллаа.</a:t>
          </a:r>
          <a:endParaRPr lang="en-US" sz="1600" kern="1200" dirty="0"/>
        </a:p>
      </dsp:txBody>
      <dsp:txXfrm rot="10800000">
        <a:off x="3502065" y="126157"/>
        <a:ext cx="6412694" cy="2274144"/>
      </dsp:txXfrm>
    </dsp:sp>
    <dsp:sp modelId="{36BA3E60-FBAD-43DA-B7A7-E03C671222C9}">
      <dsp:nvSpPr>
        <dsp:cNvPr id="0" name=""/>
        <dsp:cNvSpPr/>
      </dsp:nvSpPr>
      <dsp:spPr>
        <a:xfrm>
          <a:off x="0" y="0"/>
          <a:ext cx="2318395" cy="2523515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0FCCBE-9E14-428E-BFB0-FB6668FE0227}">
      <dsp:nvSpPr>
        <dsp:cNvPr id="0" name=""/>
        <dsp:cNvSpPr/>
      </dsp:nvSpPr>
      <dsp:spPr>
        <a:xfrm rot="10800000">
          <a:off x="2726890" y="2971799"/>
          <a:ext cx="7335996" cy="218272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951" tIns="57150" rIns="10668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TUSS DX CORE </a:t>
          </a:r>
          <a:r>
            <a:rPr lang="mn-MN" sz="1500" kern="1200" dirty="0" smtClean="0"/>
            <a:t>сургалт нь байгууллагыг бэхжүүлэх, гишүүд ажилтнуудыг чадавхжуулах зорилготой даваа, пүрэв гарагт тогтмол явагдаж ажилчид бүрэн хамрагдаж байна. </a:t>
          </a:r>
          <a:endParaRPr lang="en-US" sz="1500" kern="1200" dirty="0"/>
        </a:p>
      </dsp:txBody>
      <dsp:txXfrm rot="10800000">
        <a:off x="3272570" y="2971799"/>
        <a:ext cx="6790316" cy="2182720"/>
      </dsp:txXfrm>
    </dsp:sp>
    <dsp:sp modelId="{14BAB14B-930C-48A3-8124-2F9D4D2A8612}">
      <dsp:nvSpPr>
        <dsp:cNvPr id="0" name=""/>
        <dsp:cNvSpPr/>
      </dsp:nvSpPr>
      <dsp:spPr>
        <a:xfrm>
          <a:off x="0" y="2717588"/>
          <a:ext cx="2556137" cy="2576836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ADB46D-6EC3-42EE-90D0-EF3B5AB72A12}">
      <dsp:nvSpPr>
        <dsp:cNvPr id="0" name=""/>
        <dsp:cNvSpPr/>
      </dsp:nvSpPr>
      <dsp:spPr>
        <a:xfrm>
          <a:off x="0" y="3724919"/>
          <a:ext cx="7010401" cy="70630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1800" kern="1200" dirty="0" smtClean="0"/>
            <a:t>Өрхийн хөгжлийн төлөвлөгөө сургалт. </a:t>
          </a:r>
          <a:r>
            <a:rPr lang="en-US" sz="1800" kern="1200" dirty="0" smtClean="0"/>
            <a:t>/</a:t>
          </a:r>
          <a:r>
            <a:rPr lang="mn-MN" sz="1800" kern="1200" dirty="0" smtClean="0"/>
            <a:t>13 хүн</a:t>
          </a:r>
          <a:r>
            <a:rPr lang="en-US" sz="1800" kern="1200" dirty="0" smtClean="0"/>
            <a:t>/</a:t>
          </a:r>
          <a:endParaRPr lang="en-US" sz="1800" kern="1200" dirty="0"/>
        </a:p>
      </dsp:txBody>
      <dsp:txXfrm>
        <a:off x="34479" y="3759398"/>
        <a:ext cx="6941443" cy="637343"/>
      </dsp:txXfrm>
    </dsp:sp>
    <dsp:sp modelId="{30E2C231-4DA3-47F4-A251-22223745DC87}">
      <dsp:nvSpPr>
        <dsp:cNvPr id="0" name=""/>
        <dsp:cNvSpPr/>
      </dsp:nvSpPr>
      <dsp:spPr>
        <a:xfrm>
          <a:off x="0" y="509038"/>
          <a:ext cx="7010401" cy="37595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2580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mn-MN" sz="1400" kern="1200" dirty="0" smtClean="0"/>
            <a:t>Энэхүү сургалтыг танхимаар зохион байгуулснаар эцэг эхчүүд илүү ойр байж санал бодлоо чөлөөтэй илэрхийлж өөрт тулгамдаж буй асуудлаа бусдтай  хуваалцан харилцан туршилга солилцсон сургалт боллоо. 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mn-MN" sz="1400" kern="1200" dirty="0" smtClean="0"/>
            <a:t>Сургагч багш нар 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mn-MN" sz="1400" kern="1200" dirty="0" smtClean="0"/>
            <a:t>ХХҮГ-ийн хөгжлийн бэрхшээлтэй иргэд хариуцсан мэргэжилтэн Н.Бямбахүү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mn-MN" sz="1400" kern="1200" dirty="0" smtClean="0"/>
            <a:t>ЭМГ-ийн эх хүүхэд эрүүл мэндийн асуудал хариуцсан дарга Г.Оюунсүрэн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mn-MN" sz="1400" kern="1200" dirty="0" smtClean="0"/>
            <a:t>НД-ын улсын байцаагч Д.Дэлгэрмаа</a:t>
          </a:r>
          <a:endParaRPr lang="en-US" sz="1400" kern="1200" dirty="0"/>
        </a:p>
      </dsp:txBody>
      <dsp:txXfrm>
        <a:off x="0" y="509038"/>
        <a:ext cx="7010401" cy="3759548"/>
      </dsp:txXfrm>
    </dsp:sp>
    <dsp:sp modelId="{E250B7B1-E8D1-495C-B20E-9B88121985A2}">
      <dsp:nvSpPr>
        <dsp:cNvPr id="0" name=""/>
        <dsp:cNvSpPr/>
      </dsp:nvSpPr>
      <dsp:spPr>
        <a:xfrm>
          <a:off x="0" y="0"/>
          <a:ext cx="7010401" cy="58918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1800" b="1" kern="1200" dirty="0" smtClean="0"/>
            <a:t>Зөвлөх эцэг эхчүүдээ чадавхжуулах сургал</a:t>
          </a:r>
          <a:r>
            <a:rPr lang="mn-MN" sz="2000" b="1" kern="1200" dirty="0" smtClean="0"/>
            <a:t>т </a:t>
          </a:r>
          <a:r>
            <a:rPr lang="en-US" sz="2000" b="1" kern="1200" dirty="0" smtClean="0"/>
            <a:t>/</a:t>
          </a:r>
          <a:r>
            <a:rPr lang="mn-MN" sz="2000" b="1" kern="1200" dirty="0" smtClean="0"/>
            <a:t>23 хүн</a:t>
          </a:r>
          <a:r>
            <a:rPr lang="en-US" sz="2000" b="1" kern="1200" dirty="0" smtClean="0"/>
            <a:t>/</a:t>
          </a:r>
          <a:endParaRPr lang="en-US" sz="2000" b="1" kern="1200" dirty="0"/>
        </a:p>
      </dsp:txBody>
      <dsp:txXfrm>
        <a:off x="28761" y="28761"/>
        <a:ext cx="6952879" cy="531660"/>
      </dsp:txXfrm>
    </dsp:sp>
    <dsp:sp modelId="{9E65F424-7CAD-4D25-BCEA-B46309F184DE}">
      <dsp:nvSpPr>
        <dsp:cNvPr id="0" name=""/>
        <dsp:cNvSpPr/>
      </dsp:nvSpPr>
      <dsp:spPr>
        <a:xfrm>
          <a:off x="0" y="4598966"/>
          <a:ext cx="7010401" cy="11317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2580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mn-MN" sz="1400" kern="1200" dirty="0" smtClean="0"/>
            <a:t>ХХИТөвийн ажилтан Сэрод зохион байгуулаж, ХХИТөвийн зохицуулагч Баярмаа, ХХҮГ-ийн ажилтан Д.Одцэцэг, “Хөгжлийн шийдэл” төрийн бус байгууллагын зохицуулагч н.Батзол нар мэдээ мэдээлэл хүргэж хамтран зохион байгуулав.</a:t>
          </a:r>
          <a:endParaRPr lang="en-US" sz="1400" kern="1200" dirty="0"/>
        </a:p>
      </dsp:txBody>
      <dsp:txXfrm>
        <a:off x="0" y="4598966"/>
        <a:ext cx="7010401" cy="113174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AAB3FA-3E52-47C1-8274-2B9A31B15932}">
      <dsp:nvSpPr>
        <dsp:cNvPr id="0" name=""/>
        <dsp:cNvSpPr/>
      </dsp:nvSpPr>
      <dsp:spPr>
        <a:xfrm>
          <a:off x="3831238" y="291402"/>
          <a:ext cx="2213638" cy="2213638"/>
        </a:xfrm>
        <a:prstGeom prst="pieWedg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400" kern="1200" dirty="0"/>
        </a:p>
      </dsp:txBody>
      <dsp:txXfrm>
        <a:off x="4479598" y="939762"/>
        <a:ext cx="1565278" cy="1565278"/>
      </dsp:txXfrm>
    </dsp:sp>
    <dsp:sp modelId="{81F9695C-C09B-41FF-BDB6-C127DCCBC52B}">
      <dsp:nvSpPr>
        <dsp:cNvPr id="0" name=""/>
        <dsp:cNvSpPr/>
      </dsp:nvSpPr>
      <dsp:spPr>
        <a:xfrm rot="5400000">
          <a:off x="6147123" y="291402"/>
          <a:ext cx="2213638" cy="2213638"/>
        </a:xfrm>
        <a:prstGeom prst="pieWedg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900" kern="1200" dirty="0"/>
        </a:p>
      </dsp:txBody>
      <dsp:txXfrm rot="-5400000">
        <a:off x="6147123" y="939762"/>
        <a:ext cx="1565278" cy="1565278"/>
      </dsp:txXfrm>
    </dsp:sp>
    <dsp:sp modelId="{CD1C46B4-A632-4891-8BF0-C1F70FF8BC1C}">
      <dsp:nvSpPr>
        <dsp:cNvPr id="0" name=""/>
        <dsp:cNvSpPr/>
      </dsp:nvSpPr>
      <dsp:spPr>
        <a:xfrm rot="10800000">
          <a:off x="6147123" y="2607287"/>
          <a:ext cx="2213638" cy="2213638"/>
        </a:xfrm>
        <a:prstGeom prst="pieWedg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900" kern="1200"/>
        </a:p>
      </dsp:txBody>
      <dsp:txXfrm rot="10800000">
        <a:off x="6147123" y="2607287"/>
        <a:ext cx="1565278" cy="1565278"/>
      </dsp:txXfrm>
    </dsp:sp>
    <dsp:sp modelId="{F9ECFA0F-6BAD-4232-A5DC-DFDD32B11777}">
      <dsp:nvSpPr>
        <dsp:cNvPr id="0" name=""/>
        <dsp:cNvSpPr/>
      </dsp:nvSpPr>
      <dsp:spPr>
        <a:xfrm rot="16200000">
          <a:off x="3831238" y="2607287"/>
          <a:ext cx="2213638" cy="2213638"/>
        </a:xfrm>
        <a:prstGeom prst="pieWedg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900" kern="1200"/>
        </a:p>
      </dsp:txBody>
      <dsp:txXfrm rot="5400000">
        <a:off x="4479598" y="2607287"/>
        <a:ext cx="1565278" cy="1565278"/>
      </dsp:txXfrm>
    </dsp:sp>
    <dsp:sp modelId="{F01A816D-9609-4BE5-84C9-1BAD63685072}">
      <dsp:nvSpPr>
        <dsp:cNvPr id="0" name=""/>
        <dsp:cNvSpPr/>
      </dsp:nvSpPr>
      <dsp:spPr>
        <a:xfrm>
          <a:off x="5713853" y="2096054"/>
          <a:ext cx="764293" cy="664602"/>
        </a:xfrm>
        <a:prstGeom prst="circular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  <dsp:sp modelId="{23DB496A-A204-4FDB-9CE4-BD796D52359C}">
      <dsp:nvSpPr>
        <dsp:cNvPr id="0" name=""/>
        <dsp:cNvSpPr/>
      </dsp:nvSpPr>
      <dsp:spPr>
        <a:xfrm rot="10800000">
          <a:off x="5713853" y="2351670"/>
          <a:ext cx="764293" cy="664602"/>
        </a:xfrm>
        <a:prstGeom prst="circular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54029E-C18A-4C22-B83F-BE12ED22D99C}">
      <dsp:nvSpPr>
        <dsp:cNvPr id="0" name=""/>
        <dsp:cNvSpPr/>
      </dsp:nvSpPr>
      <dsp:spPr>
        <a:xfrm rot="10800000">
          <a:off x="3867394" y="380805"/>
          <a:ext cx="7619632" cy="120214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5749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1400" kern="1200" dirty="0" smtClean="0"/>
            <a:t>Ерөнхий боловсролын 2р сургуулийн 2,4 ангид даунтай 2 хүүхэд сурч хүмүүждэг. Дэлхийн дауны өдрийг тохиолдуулаад 2 сургууль дээр очиж менежир, нийгмийн ажилтан, багш 2,4 ангийн сурагчид болон эцэн эхийн төлөөлөтэй уулзаж мэдээлэл , гарын авлага өглөө. </a:t>
          </a:r>
          <a:endParaRPr lang="en-US" sz="1400" kern="1200" dirty="0"/>
        </a:p>
      </dsp:txBody>
      <dsp:txXfrm rot="10800000">
        <a:off x="4167930" y="380805"/>
        <a:ext cx="7319096" cy="1202143"/>
      </dsp:txXfrm>
    </dsp:sp>
    <dsp:sp modelId="{3C3DFEA7-DB94-4193-AC25-D2ECF22D39B9}">
      <dsp:nvSpPr>
        <dsp:cNvPr id="0" name=""/>
        <dsp:cNvSpPr/>
      </dsp:nvSpPr>
      <dsp:spPr>
        <a:xfrm>
          <a:off x="532892" y="1579166"/>
          <a:ext cx="2884431" cy="1543785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841C3E-BF10-4052-942D-97DFA717C8D5}">
      <dsp:nvSpPr>
        <dsp:cNvPr id="0" name=""/>
        <dsp:cNvSpPr/>
      </dsp:nvSpPr>
      <dsp:spPr>
        <a:xfrm rot="10800000">
          <a:off x="3821851" y="1856273"/>
          <a:ext cx="7636552" cy="95350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5749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1400" kern="1200" dirty="0" smtClean="0"/>
            <a:t>Ерөнхий боловсролын 6 сургууль аутизмтай 2  хүүхэд сурдаг. Дэлхийн аутизмиыг таниулах өдрийг тохиолдуулаад 6 сургууль дээр очиж менежир болон дэмжлэгийн багтай уулзаж мэдээлэл, гарын авлага өглөө.</a:t>
          </a:r>
          <a:endParaRPr lang="en-US" sz="1400" kern="1200" dirty="0"/>
        </a:p>
      </dsp:txBody>
      <dsp:txXfrm rot="10800000">
        <a:off x="4060228" y="1856273"/>
        <a:ext cx="7398175" cy="953507"/>
      </dsp:txXfrm>
    </dsp:sp>
    <dsp:sp modelId="{F6A2ADDE-7064-44DC-AFBA-FAF4C981A704}">
      <dsp:nvSpPr>
        <dsp:cNvPr id="0" name=""/>
        <dsp:cNvSpPr/>
      </dsp:nvSpPr>
      <dsp:spPr>
        <a:xfrm>
          <a:off x="500162" y="256153"/>
          <a:ext cx="2804162" cy="1237318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85C6E8-666B-4F32-97E8-CC1AF1EC7ECE}">
      <dsp:nvSpPr>
        <dsp:cNvPr id="0" name=""/>
        <dsp:cNvSpPr/>
      </dsp:nvSpPr>
      <dsp:spPr>
        <a:xfrm rot="10800000">
          <a:off x="3856897" y="3297384"/>
          <a:ext cx="7656228" cy="126943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5749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1400" kern="1200" dirty="0" smtClean="0"/>
            <a:t>Дэлхийн дауны өдрийг тохиолдуулан 12 цэцэрлэг дээр очиж аргазүйч болон багштай нь уулзаж мэдээлэл өгсөн. Тус цэцэрлэгт  1 хүүхдийг шинээр хамруулав.  </a:t>
          </a:r>
          <a:endParaRPr lang="en-US" sz="4500" kern="1200" dirty="0"/>
        </a:p>
      </dsp:txBody>
      <dsp:txXfrm rot="10800000">
        <a:off x="4174255" y="3297384"/>
        <a:ext cx="7338870" cy="1269431"/>
      </dsp:txXfrm>
    </dsp:sp>
    <dsp:sp modelId="{DF4F61D8-8B0E-451B-9B11-394C704BA8AD}">
      <dsp:nvSpPr>
        <dsp:cNvPr id="0" name=""/>
        <dsp:cNvSpPr/>
      </dsp:nvSpPr>
      <dsp:spPr>
        <a:xfrm>
          <a:off x="356371" y="3211298"/>
          <a:ext cx="3183996" cy="1487896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45BA1-980A-4507-BE5A-5C1E7C2FFD8F}" type="datetimeFigureOut">
              <a:rPr lang="en-US"/>
              <a:t>4/27/2022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03411-58E2-43FD-AE1D-AD77DFF8CB2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3416D-7FED-43BC-AA7C-D92DBA01ED64}" type="datetimeFigureOut">
              <a:rPr lang="en-US"/>
              <a:t>4/27/2022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C57A8-AE18-4654-B6AF-04B3577165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099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031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97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grpSp>
        <p:nvGrpSpPr>
          <p:cNvPr id="98" name="Group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1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grpSp>
        <p:nvGrpSpPr>
          <p:cNvPr id="112" name="Group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25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4/27/2022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/>
          <a:lstStyle>
            <a:lvl1pPr algn="l">
              <a:defRPr/>
            </a:lvl1pPr>
          </a:lstStyle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/>
          <a:lstStyle/>
          <a:p>
            <a:fld id="{4CF99945-0A15-4715-AB6C-F5E56CF20F70}" type="datetimeFigureOut">
              <a:rPr lang="en-US"/>
              <a:t>4/27/2022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grpSp>
        <p:nvGrpSpPr>
          <p:cNvPr id="8" name="Group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Freeform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1" name="Freeform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sp>
          <p:nvSpPr>
            <p:cNvPr id="12" name="Freeform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4/27/2022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4/27/2022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4/27/2022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4/27/2022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4/27/2022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4/27/2022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4/27/2022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4/27/2022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6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7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4/27/2022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52" name="Group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9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4" name="Group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8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97" name="Group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80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4/27/2022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4CF99945-0A15-4715-AB6C-F5E56CF20F70}" type="datetimeFigureOut">
              <a:rPr lang="en-US" smtClean="0"/>
              <a:pPr/>
              <a:t>4/27/2022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5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10" Type="http://schemas.openxmlformats.org/officeDocument/2006/relationships/image" Target="../media/image18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21.jp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0993" y="5644444"/>
            <a:ext cx="10642637" cy="1128889"/>
          </a:xfrm>
        </p:spPr>
        <p:txBody>
          <a:bodyPr>
            <a:noAutofit/>
          </a:bodyPr>
          <a:lstStyle/>
          <a:p>
            <a:pPr algn="ctr"/>
            <a:r>
              <a:rPr lang="mn-MN" sz="3200" b="1" dirty="0">
                <a:solidFill>
                  <a:schemeClr val="accent3">
                    <a:lumMod val="50000"/>
                  </a:schemeClr>
                </a:solidFill>
                <a:latin typeface="Bahnschrift SemiBold SemiConden" panose="020B0502040204020203" pitchFamily="34" charset="0"/>
                <a:ea typeface="Bilbo"/>
                <a:cs typeface="Bilbo"/>
                <a:sym typeface="Bilbo"/>
              </a:rPr>
              <a:t>ХӨГЖЛИЙН БЭРХШЭЭЛТЭЙ ХҮҮХЭДТЭЙ ЭЦЭГ ЭХИЙН ХОЛБООНЫ ХОВД САЛБАРЫН </a:t>
            </a:r>
            <a:r>
              <a:rPr lang="mn-MN" sz="3200" b="1" dirty="0" smtClean="0">
                <a:solidFill>
                  <a:schemeClr val="accent3">
                    <a:lumMod val="50000"/>
                  </a:schemeClr>
                </a:solidFill>
                <a:latin typeface="Bahnschrift SemiBold SemiConden" panose="020B0502040204020203" pitchFamily="34" charset="0"/>
                <a:ea typeface="Bilbo"/>
                <a:cs typeface="Bilbo"/>
                <a:sym typeface="Bilbo"/>
              </a:rPr>
              <a:t>202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Bahnschrift SemiBold SemiConden" panose="020B0502040204020203" pitchFamily="34" charset="0"/>
                <a:ea typeface="Bilbo"/>
                <a:cs typeface="Bilbo"/>
                <a:sym typeface="Bilbo"/>
              </a:rPr>
              <a:t>2 </a:t>
            </a:r>
            <a:r>
              <a:rPr lang="mn-MN" sz="3200" b="1" dirty="0" smtClean="0">
                <a:solidFill>
                  <a:schemeClr val="accent3">
                    <a:lumMod val="50000"/>
                  </a:schemeClr>
                </a:solidFill>
                <a:latin typeface="Bahnschrift SemiBold SemiConden" panose="020B0502040204020203" pitchFamily="34" charset="0"/>
                <a:ea typeface="Bilbo"/>
                <a:cs typeface="Bilbo"/>
                <a:sym typeface="Bilbo"/>
              </a:rPr>
              <a:t>ОНЫ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Bahnschrift SemiBold SemiConden" panose="020B0502040204020203" pitchFamily="34" charset="0"/>
                <a:ea typeface="Bilbo"/>
                <a:cs typeface="Bilbo"/>
                <a:sym typeface="Bilbo"/>
              </a:rPr>
              <a:t> 4</a:t>
            </a:r>
            <a:r>
              <a:rPr lang="mn-MN" sz="3200" b="1" dirty="0" smtClean="0">
                <a:solidFill>
                  <a:schemeClr val="accent3">
                    <a:lumMod val="50000"/>
                  </a:schemeClr>
                </a:solidFill>
                <a:latin typeface="Bahnschrift SemiBold SemiConden" panose="020B0502040204020203" pitchFamily="34" charset="0"/>
                <a:ea typeface="Bilbo"/>
                <a:cs typeface="Bilbo"/>
                <a:sym typeface="Bilbo"/>
              </a:rPr>
              <a:t>-Р САРД </a:t>
            </a:r>
            <a:r>
              <a:rPr lang="mn-MN" sz="3200" b="1" dirty="0">
                <a:solidFill>
                  <a:schemeClr val="accent3">
                    <a:lumMod val="50000"/>
                  </a:schemeClr>
                </a:solidFill>
                <a:latin typeface="Bahnschrift SemiBold SemiConden" panose="020B0502040204020203" pitchFamily="34" charset="0"/>
                <a:ea typeface="Bilbo"/>
                <a:cs typeface="Bilbo"/>
                <a:sym typeface="Bilbo"/>
              </a:rPr>
              <a:t>ХИЙСЭН АЖЛЫН ТАЙЛАН</a:t>
            </a:r>
            <a:endParaRPr lang="en-US" sz="3200" b="1" dirty="0">
              <a:ln/>
              <a:solidFill>
                <a:schemeClr val="accent3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Bahnschrift SemiBold SemiConden" panose="020B05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30140" y="221403"/>
            <a:ext cx="49383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n-MN" sz="2800" b="1" i="1" dirty="0">
                <a:solidFill>
                  <a:srgbClr val="C00000"/>
                </a:solidFill>
                <a:latin typeface="Times New Roman" panose="02020603050405020304" pitchFamily="18" charset="0"/>
                <a:ea typeface="Bilbo"/>
                <a:cs typeface="Times New Roman" panose="02020603050405020304" pitchFamily="18" charset="0"/>
                <a:sym typeface="Bilbo"/>
              </a:rPr>
              <a:t>Хүүхэд бүхэн жаргалтай байг</a:t>
            </a:r>
            <a:endParaRPr lang="en-US" sz="28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97" y="1304450"/>
            <a:ext cx="6325062" cy="41676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5663" y="2058474"/>
            <a:ext cx="6396337" cy="35524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993" y="127947"/>
            <a:ext cx="1993719" cy="123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12617" y="457201"/>
            <a:ext cx="10751127" cy="18592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mn-MN" dirty="0"/>
              <a:t>ХБХХЕГ, Хөгжлийн бэрхшээлтэй хүүхдийн сэргээн засах хөгжлийн төвөөс эмч, хэл засалч, хөдөлгөөн засалч, хүүхдийн сэтгэл зүйч нарын бүрэлдэхүүнтэй баг ирж </a:t>
            </a:r>
            <a:r>
              <a:rPr lang="mn-MN" dirty="0" smtClean="0"/>
              <a:t>80 гаруй хүүхдэд </a:t>
            </a:r>
            <a:r>
              <a:rPr lang="mn-MN" dirty="0"/>
              <a:t>үзлэг оношилгоо хийж, эцэг эхчүүдэд зөвлөгөө мэдээлэл </a:t>
            </a:r>
            <a:r>
              <a:rPr lang="mn-MN" dirty="0" smtClean="0"/>
              <a:t>өгөв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153" y="2873829"/>
            <a:ext cx="4676503" cy="33745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0354" y="2873829"/>
            <a:ext cx="4565468" cy="337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76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19516" y="664645"/>
            <a:ext cx="5424084" cy="26316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mn-MN" dirty="0" smtClean="0"/>
              <a:t>ХНХЯамаас зохион байгуулсан ХБХ-ийн эрүүл мэнд, боловсрол, нийгмийн хамгааллын салбар комиссын гишүүдийг чадвхжуулах баруун бүсийн сургалт болов.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191794" y="664646"/>
            <a:ext cx="5560935" cy="25492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mn-MN" dirty="0" smtClean="0"/>
              <a:t>НТБТ-д “</a:t>
            </a:r>
            <a:r>
              <a:rPr lang="en-US" dirty="0" err="1" smtClean="0"/>
              <a:t>vademecum</a:t>
            </a:r>
            <a:r>
              <a:rPr lang="mn-MN" dirty="0" smtClean="0"/>
              <a:t>”</a:t>
            </a:r>
            <a:r>
              <a:rPr lang="en-US" dirty="0" smtClean="0"/>
              <a:t> </a:t>
            </a:r>
            <a:r>
              <a:rPr lang="mn-MN" dirty="0"/>
              <a:t>апп-аар 0-5 насны хүүхдийн хөгжлийг үнэлэх сургалт.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mn-MN" dirty="0"/>
              <a:t>Хөгжлийн шийдэл ТББ байгууллагаас зохион байгуулсан төрийн бус байгууллагуудыг чадвахжуулах сургалт</a:t>
            </a:r>
          </a:p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617259" y="201706"/>
            <a:ext cx="6051176" cy="36307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mn-MN" dirty="0" smtClean="0"/>
              <a:t>4 сард хийгдсэн </a:t>
            </a:r>
            <a:r>
              <a:rPr lang="mn-MN" smtClean="0"/>
              <a:t>сургалт семинар уулзалт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516" y="3396201"/>
            <a:ext cx="5332644" cy="31320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7291" y="3396202"/>
            <a:ext cx="5564778" cy="313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29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12617" y="221673"/>
            <a:ext cx="10751127" cy="67610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mn-MN" dirty="0" smtClean="0"/>
              <a:t>ХБХ тэй гэр бүлийн  өрхийн  орлогыг нэмэгдүүлэх зорилгоор ХХҮГазраас зарласан Олон нийтийн оролцоонд түшиглэсэн халамжийн үйлчилгээ төсөлд  хамруулах зорилгоор 3  өрхөд зөвлөгөө  өгөн бүлгийн зохион байгуулалатанд оруулж төсөл бичихэд нь тусалж холбон зуучилж буцалтгүй санхүүгийн дэмжлэгт хамруулав.</a:t>
            </a:r>
            <a:endParaRPr lang="mn-MN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mn-MN" dirty="0" smtClean="0"/>
              <a:t>Портеж хөтөлбөрийн мэргэжилтэн н.Хулан хүүдүүдэд эрт илрүүлгийн үзлэг оношилгоо хийж эцэг эхчүүдэд зөвлөгөө өгөв.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mn-MN" dirty="0" smtClean="0"/>
              <a:t>Тайлангийн хугацаанд салбар холбооны байраар  нийт 30 гаруй  эцэг эх асран хамгаалагч  нарттай уулзаж зөвлөгөө өгч мөн ном гарын авлага тарааж  ажиллаа.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mn-MN" dirty="0" smtClean="0"/>
              <a:t>2 хүүхдийн хаалттай кейс дээр ажилласан.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mn-MN" dirty="0" smtClean="0"/>
              <a:t>ГБХЗХГ-тай хамтран ажиллах гэрээ байгуулав.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mn-MN" dirty="0" smtClean="0"/>
              <a:t>12-р цэцэрлэгт Б.Н 4настай аутизмтай хүүхдийг холбон зуучлав.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NLM-</a:t>
            </a:r>
            <a:r>
              <a:rPr lang="mn-MN" dirty="0" smtClean="0"/>
              <a:t>с зохион байгуулсан тэгш хүртээмжтэй орчны үнэлгээний уулзалтанд хамрагдав.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mn-MN" dirty="0" smtClean="0"/>
              <a:t>3 сард  хэлэцсэн кейс дээр ажиллаж холбогдох хүмүүстэй уулзаж 4 сард шийдвэрлэн  хүүхдийг сургуульд нь буцаан оруулж ажиллав./Э.Б/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mn-MN" dirty="0" smtClean="0"/>
              <a:t>ХНХЯ-с зохион байгуулж байгаа хэл засалын сургалтанд баг хамт олноороо хамрагдаж байна.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mn-MN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mn-MN" dirty="0"/>
          </a:p>
        </p:txBody>
      </p:sp>
    </p:spTree>
    <p:extLst>
      <p:ext uri="{BB962C8B-B14F-4D97-AF65-F5344CB8AC3E}">
        <p14:creationId xmlns:p14="http://schemas.microsoft.com/office/powerpoint/2010/main" val="130621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84" y="1425570"/>
            <a:ext cx="5310076" cy="32494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6557" y="1357745"/>
            <a:ext cx="5590517" cy="33851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51165" y="169817"/>
            <a:ext cx="10164882" cy="8969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mn-MN" sz="2800" dirty="0" smtClean="0"/>
              <a:t>Анхаарлаар шагнасан та бүхэндээ баярлалаа. </a:t>
            </a:r>
            <a:endParaRPr lang="en-US" sz="2800" dirty="0"/>
          </a:p>
        </p:txBody>
      </p:sp>
      <p:sp>
        <p:nvSpPr>
          <p:cNvPr id="8" name="Rounded Rectangle 7"/>
          <p:cNvSpPr/>
          <p:nvPr/>
        </p:nvSpPr>
        <p:spPr>
          <a:xfrm>
            <a:off x="431074" y="5033790"/>
            <a:ext cx="10916000" cy="14085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n-MN" dirty="0" smtClean="0"/>
              <a:t>Өгөх нь авахаасаа илүү ерөөлтэй энэ орчлонд эх дэлхийн чимэг болсон алдрай бяцхан хүүхдүүддээ хайр халамжийг харамгүй хайрлацгаая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53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3486834566"/>
              </p:ext>
            </p:extLst>
          </p:nvPr>
        </p:nvGraphicFramePr>
        <p:xfrm>
          <a:off x="1047750" y="266700"/>
          <a:ext cx="11391900" cy="5353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4297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956" y="414864"/>
            <a:ext cx="3505504" cy="26940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55360" y="683614"/>
            <a:ext cx="74710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mn-MN" sz="2000" dirty="0"/>
              <a:t>Хүүхэд хөгжлийн Итгэл төвөөр гитар,морин хуур,хаваай гитар,төгөөлдөр  хуур,зураг, ширээний теннис,шатар агаарын теннис,бочи зэрэг дугуйлангууд хичээллэж байна. ХХИТөвөөр үйлчлүүлдэг болон сонирхсон хүүхдүүд хамрагддаг бөгөөд өдөрт 18</a:t>
            </a:r>
            <a:r>
              <a:rPr lang="en-US" sz="2000" dirty="0"/>
              <a:t>-20 </a:t>
            </a:r>
            <a:r>
              <a:rPr lang="mn-MN" sz="2000" dirty="0"/>
              <a:t>хүүхэд тогтмол  хичээллэдэг. 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956" y="3713239"/>
            <a:ext cx="3505504" cy="247855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58789" y="3899989"/>
            <a:ext cx="7467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mn-MN" sz="2400" dirty="0"/>
              <a:t>Тайлангийн хугацаанд  ХХИТөвөөр  боловсролыг дэмжих үйлчилгээнд 15</a:t>
            </a:r>
            <a:r>
              <a:rPr lang="mn-MN" sz="2400" dirty="0" smtClean="0"/>
              <a:t>, сэргээн </a:t>
            </a:r>
            <a:r>
              <a:rPr lang="mn-MN" sz="2400" dirty="0"/>
              <a:t>засах үйлчилгээнд  32 нийт 36 хүүхдэд  хүрч үйлчилсэн байна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8348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Punched Tape 3"/>
          <p:cNvSpPr/>
          <p:nvPr/>
        </p:nvSpPr>
        <p:spPr>
          <a:xfrm>
            <a:off x="6705600" y="1208402"/>
            <a:ext cx="4405745" cy="2565654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n-MN" sz="1600" dirty="0" smtClean="0">
                <a:solidFill>
                  <a:schemeClr val="tx2"/>
                </a:solidFill>
              </a:rPr>
              <a:t>Хүүхдийн мэдэрлийн  эмч      </a:t>
            </a:r>
          </a:p>
          <a:p>
            <a:pPr algn="ctr"/>
            <a:r>
              <a:rPr lang="mn-MN" sz="1600" dirty="0" smtClean="0">
                <a:solidFill>
                  <a:schemeClr val="tx2"/>
                </a:solidFill>
              </a:rPr>
              <a:t>   Ч</a:t>
            </a:r>
            <a:r>
              <a:rPr lang="mn-MN" sz="1600" dirty="0">
                <a:solidFill>
                  <a:schemeClr val="tx2"/>
                </a:solidFill>
              </a:rPr>
              <a:t>. </a:t>
            </a:r>
            <a:r>
              <a:rPr lang="mn-MN" sz="1600" dirty="0" smtClean="0">
                <a:solidFill>
                  <a:schemeClr val="tx2"/>
                </a:solidFill>
              </a:rPr>
              <a:t>Нямаахүү олон улсын Аутизмыг таниулах </a:t>
            </a:r>
            <a:r>
              <a:rPr lang="mn-MN" sz="1600" dirty="0">
                <a:solidFill>
                  <a:schemeClr val="tx2"/>
                </a:solidFill>
              </a:rPr>
              <a:t>өдөрт </a:t>
            </a:r>
            <a:r>
              <a:rPr lang="mn-MN" sz="1600" dirty="0" smtClean="0">
                <a:solidFill>
                  <a:schemeClr val="tx2"/>
                </a:solidFill>
              </a:rPr>
              <a:t>зориулан подкастнд </a:t>
            </a:r>
            <a:r>
              <a:rPr lang="mn-MN" sz="1600" dirty="0">
                <a:solidFill>
                  <a:schemeClr val="tx2"/>
                </a:solidFill>
              </a:rPr>
              <a:t>оролцож мэдээлэл өглөө</a:t>
            </a:r>
            <a:r>
              <a:rPr lang="mn-MN" dirty="0"/>
              <a:t>.</a:t>
            </a:r>
            <a:endParaRPr lang="en-US" dirty="0"/>
          </a:p>
        </p:txBody>
      </p:sp>
      <p:sp>
        <p:nvSpPr>
          <p:cNvPr id="6" name="Flowchart: Punched Tape 5"/>
          <p:cNvSpPr/>
          <p:nvPr/>
        </p:nvSpPr>
        <p:spPr>
          <a:xfrm>
            <a:off x="1045492" y="1043338"/>
            <a:ext cx="4976485" cy="2730718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n-MN" sz="1600" dirty="0" smtClean="0">
                <a:solidFill>
                  <a:schemeClr val="tx2"/>
                </a:solidFill>
              </a:rPr>
              <a:t>Ховд салбарын ажилтан Г.Сэржмядаг</a:t>
            </a:r>
            <a:r>
              <a:rPr lang="mn-MN" sz="1600" dirty="0">
                <a:solidFill>
                  <a:schemeClr val="tx2"/>
                </a:solidFill>
              </a:rPr>
              <a:t> </a:t>
            </a:r>
            <a:r>
              <a:rPr lang="mn-MN" sz="1600" dirty="0" smtClean="0">
                <a:solidFill>
                  <a:schemeClr val="tx2"/>
                </a:solidFill>
              </a:rPr>
              <a:t>ХБХ боловсролд тэгш хамруулах сэдвээр</a:t>
            </a:r>
          </a:p>
          <a:p>
            <a:pPr algn="ctr"/>
            <a:r>
              <a:rPr lang="mn-MN" sz="1600" dirty="0" smtClean="0">
                <a:solidFill>
                  <a:schemeClr val="tx2"/>
                </a:solidFill>
              </a:rPr>
              <a:t>П.Алтанчимэг Аутизмтай хүүхдийг гэрийн нөхцөлд хэрхэн хөгжүүлэх талаар мэдээлэл өгч подкастнд оролцов.</a:t>
            </a:r>
            <a:endParaRPr lang="en-US" sz="1600" dirty="0"/>
          </a:p>
        </p:txBody>
      </p:sp>
      <p:sp>
        <p:nvSpPr>
          <p:cNvPr id="8" name="Oval 7"/>
          <p:cNvSpPr/>
          <p:nvPr/>
        </p:nvSpPr>
        <p:spPr>
          <a:xfrm>
            <a:off x="4271554" y="4428309"/>
            <a:ext cx="1267097" cy="19496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969" y="4101182"/>
            <a:ext cx="4976485" cy="26038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1" y="4101182"/>
            <a:ext cx="4405744" cy="260388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46809" y="199814"/>
            <a:ext cx="10307782" cy="77585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mn-MN" dirty="0" smtClean="0"/>
              <a:t>Гэр бүлийн радио 88.7, Алтан дуулгат шонхор төрийн бус байгууллагуудтай хамтран цуврал подкастуудыг бэлтгэн хүргэж байна. / 4сард 3 удаа хийлээ. /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53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91491" y="290945"/>
            <a:ext cx="10307782" cy="77585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mn-MN" dirty="0" smtClean="0"/>
              <a:t>Зөвлөх эцэг эх 2022 хөтөлбөр, кейс хэлэлуүүлэг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4074" y="1591488"/>
            <a:ext cx="4171605" cy="34360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39" y="1591488"/>
            <a:ext cx="3344091" cy="371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65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936337953"/>
              </p:ext>
            </p:extLst>
          </p:nvPr>
        </p:nvGraphicFramePr>
        <p:xfrm>
          <a:off x="304798" y="418011"/>
          <a:ext cx="7010401" cy="61917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8080" y="3577441"/>
            <a:ext cx="4023360" cy="24841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98080" y="665019"/>
            <a:ext cx="4023360" cy="256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89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45127" y="207818"/>
            <a:ext cx="10543309" cy="63730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6"/>
                </a:solidFill>
              </a:rPr>
              <a:t>“</a:t>
            </a:r>
            <a:r>
              <a:rPr lang="mn-MN" dirty="0" smtClean="0">
                <a:solidFill>
                  <a:schemeClr val="accent6"/>
                </a:solidFill>
              </a:rPr>
              <a:t>Бидний өдөр</a:t>
            </a:r>
            <a:r>
              <a:rPr lang="en-US" dirty="0" smtClean="0">
                <a:solidFill>
                  <a:schemeClr val="accent6"/>
                </a:solidFill>
              </a:rPr>
              <a:t>” </a:t>
            </a:r>
            <a:r>
              <a:rPr lang="mn-MN" dirty="0" smtClean="0">
                <a:solidFill>
                  <a:schemeClr val="accent6"/>
                </a:solidFill>
              </a:rPr>
              <a:t>гэр бүлд чиглэсэн нөлөөллийн үйл ажиллагаа</a:t>
            </a:r>
            <a:endParaRPr lang="en-US" dirty="0">
              <a:solidFill>
                <a:schemeClr val="accent6"/>
              </a:solidFill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41702739"/>
              </p:ext>
            </p:extLst>
          </p:nvPr>
        </p:nvGraphicFramePr>
        <p:xfrm>
          <a:off x="0" y="1233055"/>
          <a:ext cx="12192000" cy="5112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Oval 7"/>
          <p:cNvSpPr/>
          <p:nvPr/>
        </p:nvSpPr>
        <p:spPr>
          <a:xfrm>
            <a:off x="3796144" y="1496291"/>
            <a:ext cx="4682837" cy="48490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n-MN" dirty="0" smtClean="0"/>
              <a:t>Залуу, дунд, ахмад гэсэн 3 насны ангилалын гэр бүлийг сонгосон. Оролцогчид харилцан туршилгаа солилцон гэр бүлийн үнэ цэнэ болон гэр бүлдээ өөр өөрийн оролцоог идэвхжүүлэн 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652" y="1000357"/>
            <a:ext cx="3591492" cy="24688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75070" y="999305"/>
            <a:ext cx="3520841" cy="24565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73657" y="3789219"/>
            <a:ext cx="3523667" cy="26579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5095" y="3701936"/>
            <a:ext cx="3491049" cy="25780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2805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81200" y="197922"/>
            <a:ext cx="8534400" cy="73429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mn-MN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Хэний ч бүү үлдээ уриан дор тэмдэглэж байгаа Дэлхийн Аутизмыг таниулах өдрийн үйл ажиллагаа</a:t>
            </a:r>
            <a:endParaRPr lang="en-US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731933242"/>
              </p:ext>
            </p:extLst>
          </p:nvPr>
        </p:nvGraphicFramePr>
        <p:xfrm>
          <a:off x="221674" y="1925780"/>
          <a:ext cx="11513126" cy="4793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Down Arrow 4"/>
          <p:cNvSpPr/>
          <p:nvPr/>
        </p:nvSpPr>
        <p:spPr>
          <a:xfrm>
            <a:off x="6248400" y="1128156"/>
            <a:ext cx="2895600" cy="10113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n-MN" sz="2000" dirty="0"/>
              <a:t>1</a:t>
            </a:r>
            <a:r>
              <a:rPr lang="mn-MN" sz="2000" dirty="0" smtClean="0"/>
              <a:t> </a:t>
            </a:r>
            <a:r>
              <a:rPr lang="mn-MN" sz="1400" dirty="0" smtClean="0"/>
              <a:t>сургууль</a:t>
            </a:r>
            <a:r>
              <a:rPr lang="mn-MN" sz="2000" dirty="0" smtClean="0"/>
              <a:t> </a:t>
            </a:r>
            <a:r>
              <a:rPr lang="mn-MN" sz="1400" dirty="0" smtClean="0"/>
              <a:t>1</a:t>
            </a:r>
            <a:r>
              <a:rPr lang="mn-MN" sz="1200" dirty="0" smtClean="0"/>
              <a:t> </a:t>
            </a:r>
            <a:r>
              <a:rPr lang="mn-MN" sz="1400" dirty="0" smtClean="0"/>
              <a:t>цэцэрлэгт</a:t>
            </a:r>
            <a:r>
              <a:rPr lang="mn-MN" sz="1200" dirty="0" smtClean="0"/>
              <a:t> </a:t>
            </a:r>
            <a:r>
              <a:rPr lang="mn-MN" sz="1400" dirty="0" smtClean="0"/>
              <a:t>хүрч ажилалаа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2193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688986059"/>
              </p:ext>
            </p:extLst>
          </p:nvPr>
        </p:nvGraphicFramePr>
        <p:xfrm>
          <a:off x="91442" y="-509452"/>
          <a:ext cx="7980217" cy="48352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26" y="2729345"/>
            <a:ext cx="4665393" cy="353590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410299" y="433844"/>
            <a:ext cx="5316584" cy="58314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mn-MN" sz="2400" dirty="0" smtClean="0"/>
              <a:t>Аймгийн өсвөрийн улаан загалмайчдын төлөөлөл хүүхдүүдийг урьж  </a:t>
            </a:r>
            <a:r>
              <a:rPr lang="mn-MN" sz="2400" dirty="0"/>
              <a:t>байгууллагын үйл </a:t>
            </a:r>
            <a:r>
              <a:rPr lang="mn-MN" sz="2400" dirty="0" smtClean="0"/>
              <a:t>ажиллагааг танилцуулан цаашид   үе тэнгийн сургагч хүүхдүүдтэй  хамтран нөлөөллийн үйл ажиллагаангуудыг үе шаттай зохион байгуулахаар  боллоо.</a:t>
            </a:r>
            <a:endParaRPr lang="en-US" sz="2400" dirty="0"/>
          </a:p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0399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F03431377.potx" id="{56A48130-F36A-41C3-8C0C-0EF853C6708B}" vid="{0432F83B-7085-406B-BFE7-677E72A6CADA}"/>
    </a:ext>
  </a:extLst>
</a:theme>
</file>

<file path=ppt/theme/theme2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3892</TotalTime>
  <Words>757</Words>
  <Application>Microsoft Office PowerPoint</Application>
  <PresentationFormat>Custom</PresentationFormat>
  <Paragraphs>47</Paragraphs>
  <Slides>13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Nature Illustration 16x9</vt:lpstr>
      <vt:lpstr>ХӨГЖЛИЙН БЭРХШЭЭЛТЭЙ ХҮҮХЭДТЭЙ ЭЦЭГ ЭХИЙН ХОЛБООНЫ ХОВД САЛБАРЫН 2022 ОНЫ 4-Р САРД ХИЙСЭН АЖЛЫН ТАЙЛАН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ХБХЭЭХолбооны Ховд салбарын 2021 оны 6-р   сард хийсэн ажлууд</dc:title>
  <dc:creator>user</dc:creator>
  <cp:lastModifiedBy>Zulaa</cp:lastModifiedBy>
  <cp:revision>202</cp:revision>
  <dcterms:created xsi:type="dcterms:W3CDTF">2021-06-24T13:13:23Z</dcterms:created>
  <dcterms:modified xsi:type="dcterms:W3CDTF">2022-04-27T07:06:11Z</dcterms:modified>
</cp:coreProperties>
</file>